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dc37145eb844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136f87df2943cf"/>
  </p:sldMasterIdLst>
  <p:sldIdLst>
    <p:sldId xmlns:r="http://schemas.openxmlformats.org/officeDocument/2006/relationships" id="256" r:id="R57b7410539f341d3"/>
    <p:sldId xmlns:r="http://schemas.openxmlformats.org/officeDocument/2006/relationships" id="257" r:id="R3b90f1dd5bae49bd"/>
    <p:sldId xmlns:r="http://schemas.openxmlformats.org/officeDocument/2006/relationships" id="258" r:id="R61611de6c5814d4f"/>
    <p:sldId xmlns:r="http://schemas.openxmlformats.org/officeDocument/2006/relationships" id="259" r:id="R195c6a46afb74f49"/>
    <p:sldId xmlns:r="http://schemas.openxmlformats.org/officeDocument/2006/relationships" id="260" r:id="R7567cd27e90046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136f87df2943cf" /><Relationship Type="http://schemas.openxmlformats.org/officeDocument/2006/relationships/slide" Target="/ppt/slides/slide1.xml" Id="R57b7410539f341d3" /><Relationship Type="http://schemas.openxmlformats.org/officeDocument/2006/relationships/slide" Target="/ppt/slides/slide2.xml" Id="R3b90f1dd5bae49bd" /><Relationship Type="http://schemas.openxmlformats.org/officeDocument/2006/relationships/slide" Target="/ppt/slides/slide3.xml" Id="R61611de6c5814d4f" /><Relationship Type="http://schemas.openxmlformats.org/officeDocument/2006/relationships/slide" Target="/ppt/slides/slide4.xml" Id="R195c6a46afb74f49" /><Relationship Type="http://schemas.openxmlformats.org/officeDocument/2006/relationships/slide" Target="/ppt/slides/slide5.xml" Id="R7567cd27e90046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f26efb9d1244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a1a7cd33674f75" /><Relationship Type="http://schemas.openxmlformats.org/officeDocument/2006/relationships/theme" Target="/ppt/slideMasters/theme/theme1.xml" Id="R0219add79feb4c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a1a7cd33674f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1bc764501146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b02f075b1549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a6aba18aad49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367f7fa9a444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bf8e8d628a4d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C WORLDWIDE NORGE III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C WORLDWIDE NORGE III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C WORLDWIDE NORGE III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C WORLDWIDE NORGE III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C WORLDWIDE NORGE III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C WORLDWIDE NORGE III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00 98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post@cworldwide.no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www.cworldwide.no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981 406 567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C WORLDWIDE NORGE III</a:t>
            </a:r>
          </a:p>
        </p:txBody>
      </p:sp>
    </p:spTree>
  </p:cSld>
  <p:clrMapOvr>
    <a:masterClrMapping xmlns:a="http://schemas.openxmlformats.org/drawingml/2006/main"/>
  </p:clrMapOvr>
</p:sld>
</file>