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266b3fc44d44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5751520d364d36"/>
  </p:sldMasterIdLst>
  <p:sldIdLst>
    <p:sldId xmlns:r="http://schemas.openxmlformats.org/officeDocument/2006/relationships" id="256" r:id="R1e74f241fb914aa0"/>
    <p:sldId xmlns:r="http://schemas.openxmlformats.org/officeDocument/2006/relationships" id="257" r:id="R3f5cf05f86574feb"/>
    <p:sldId xmlns:r="http://schemas.openxmlformats.org/officeDocument/2006/relationships" id="258" r:id="R0c2bcb7c74684114"/>
    <p:sldId xmlns:r="http://schemas.openxmlformats.org/officeDocument/2006/relationships" id="259" r:id="R0caf9837227947a0"/>
    <p:sldId xmlns:r="http://schemas.openxmlformats.org/officeDocument/2006/relationships" id="260" r:id="R45690a2f51424143"/>
    <p:sldId xmlns:r="http://schemas.openxmlformats.org/officeDocument/2006/relationships" id="261" r:id="R01410c5000e347f1"/>
    <p:sldId xmlns:r="http://schemas.openxmlformats.org/officeDocument/2006/relationships" id="262" r:id="R320d73a8492242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5751520d364d36" /><Relationship Type="http://schemas.openxmlformats.org/officeDocument/2006/relationships/slide" Target="/ppt/slides/slide1.xml" Id="R1e74f241fb914aa0" /><Relationship Type="http://schemas.openxmlformats.org/officeDocument/2006/relationships/slide" Target="/ppt/slides/slide2.xml" Id="R3f5cf05f86574feb" /><Relationship Type="http://schemas.openxmlformats.org/officeDocument/2006/relationships/slide" Target="/ppt/slides/slide3.xml" Id="R0c2bcb7c74684114" /><Relationship Type="http://schemas.openxmlformats.org/officeDocument/2006/relationships/slide" Target="/ppt/slides/slide4.xml" Id="R0caf9837227947a0" /><Relationship Type="http://schemas.openxmlformats.org/officeDocument/2006/relationships/slide" Target="/ppt/slides/slide5.xml" Id="R45690a2f51424143" /><Relationship Type="http://schemas.openxmlformats.org/officeDocument/2006/relationships/slide" Target="/ppt/slides/slide6.xml" Id="R01410c5000e347f1" /><Relationship Type="http://schemas.openxmlformats.org/officeDocument/2006/relationships/slide" Target="/ppt/slides/slide7.xml" Id="R320d73a8492242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0efe21a2ff49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aab0b2f884bad" /><Relationship Type="http://schemas.openxmlformats.org/officeDocument/2006/relationships/theme" Target="/ppt/slideMasters/theme/theme1.xml" Id="R033d0442653c4f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0aab0b2f884b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7204f700b49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589ec2a5444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5df8a9de542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c297f1a8c4f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092905cfc49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db267a1ba40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20de6894f41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EQUINOR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EQUINOR ASSET MANAGEMENT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191 428 000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67 310 000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55 119 000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129 191 000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309 929 000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EQUINOR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99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981 363 876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