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df786891ca40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9756973f364369"/>
  </p:sldMasterIdLst>
  <p:sldIdLst>
    <p:sldId xmlns:r="http://schemas.openxmlformats.org/officeDocument/2006/relationships" id="256" r:id="R3c6adb9cd895493a"/>
    <p:sldId xmlns:r="http://schemas.openxmlformats.org/officeDocument/2006/relationships" id="257" r:id="Rea49b68e6e6a418b"/>
    <p:sldId xmlns:r="http://schemas.openxmlformats.org/officeDocument/2006/relationships" id="258" r:id="Rcc109648343e429a"/>
    <p:sldId xmlns:r="http://schemas.openxmlformats.org/officeDocument/2006/relationships" id="259" r:id="R4dbf813a6395426f"/>
    <p:sldId xmlns:r="http://schemas.openxmlformats.org/officeDocument/2006/relationships" id="260" r:id="Ra0dc421578354c7f"/>
    <p:sldId xmlns:r="http://schemas.openxmlformats.org/officeDocument/2006/relationships" id="261" r:id="R98904eab8b5d47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756973f364369" /><Relationship Type="http://schemas.openxmlformats.org/officeDocument/2006/relationships/slide" Target="/ppt/slides/slide1.xml" Id="R3c6adb9cd895493a" /><Relationship Type="http://schemas.openxmlformats.org/officeDocument/2006/relationships/slide" Target="/ppt/slides/slide2.xml" Id="Rea49b68e6e6a418b" /><Relationship Type="http://schemas.openxmlformats.org/officeDocument/2006/relationships/slide" Target="/ppt/slides/slide3.xml" Id="Rcc109648343e429a" /><Relationship Type="http://schemas.openxmlformats.org/officeDocument/2006/relationships/slide" Target="/ppt/slides/slide4.xml" Id="R4dbf813a6395426f" /><Relationship Type="http://schemas.openxmlformats.org/officeDocument/2006/relationships/slide" Target="/ppt/slides/slide5.xml" Id="Ra0dc421578354c7f" /><Relationship Type="http://schemas.openxmlformats.org/officeDocument/2006/relationships/slide" Target="/ppt/slides/slide6.xml" Id="R98904eab8b5d47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e2b6db24dd43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44549e99e445a" /><Relationship Type="http://schemas.openxmlformats.org/officeDocument/2006/relationships/theme" Target="/ppt/slideMasters/theme/theme1.xml" Id="Rf25a96666c4040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e44549e99e44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228f0bc5342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149b96a1949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78e07990a49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dcae3afed4c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b96f93ef64e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9673615ae48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EQUINOR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99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981 363 876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