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a88b18352543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9d0568ed274cd5"/>
  </p:sldMasterIdLst>
  <p:sldIdLst>
    <p:sldId xmlns:r="http://schemas.openxmlformats.org/officeDocument/2006/relationships" id="256" r:id="R4d95d287248d4cb6"/>
    <p:sldId xmlns:r="http://schemas.openxmlformats.org/officeDocument/2006/relationships" id="257" r:id="Rc05ece96da9341b4"/>
    <p:sldId xmlns:r="http://schemas.openxmlformats.org/officeDocument/2006/relationships" id="258" r:id="Rdc4428fa98e04461"/>
    <p:sldId xmlns:r="http://schemas.openxmlformats.org/officeDocument/2006/relationships" id="259" r:id="R6951263ec7ea4be9"/>
    <p:sldId xmlns:r="http://schemas.openxmlformats.org/officeDocument/2006/relationships" id="260" r:id="R3ba7d2a84ec64a74"/>
    <p:sldId xmlns:r="http://schemas.openxmlformats.org/officeDocument/2006/relationships" id="261" r:id="R600c79fdc5f0478e"/>
    <p:sldId xmlns:r="http://schemas.openxmlformats.org/officeDocument/2006/relationships" id="262" r:id="Rf725914258014a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d0568ed274cd5" /><Relationship Type="http://schemas.openxmlformats.org/officeDocument/2006/relationships/slide" Target="/ppt/slides/slide1.xml" Id="R4d95d287248d4cb6" /><Relationship Type="http://schemas.openxmlformats.org/officeDocument/2006/relationships/slide" Target="/ppt/slides/slide2.xml" Id="Rc05ece96da9341b4" /><Relationship Type="http://schemas.openxmlformats.org/officeDocument/2006/relationships/slide" Target="/ppt/slides/slide3.xml" Id="Rdc4428fa98e04461" /><Relationship Type="http://schemas.openxmlformats.org/officeDocument/2006/relationships/slide" Target="/ppt/slides/slide4.xml" Id="R6951263ec7ea4be9" /><Relationship Type="http://schemas.openxmlformats.org/officeDocument/2006/relationships/slide" Target="/ppt/slides/slide5.xml" Id="R3ba7d2a84ec64a74" /><Relationship Type="http://schemas.openxmlformats.org/officeDocument/2006/relationships/slide" Target="/ppt/slides/slide6.xml" Id="R600c79fdc5f0478e" /><Relationship Type="http://schemas.openxmlformats.org/officeDocument/2006/relationships/slide" Target="/ppt/slides/slide7.xml" Id="Rf725914258014a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12649db4e4e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d0ff31b624bab" /><Relationship Type="http://schemas.openxmlformats.org/officeDocument/2006/relationships/theme" Target="/ppt/slideMasters/theme/theme1.xml" Id="R37bda88ad63e42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d0ff31b624b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7506a1388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988283ec34d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b9f31f69343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1f7d07f8642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01f54e81d46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f10815b0b4a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588583e3947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ENEBAKK BYGGTJENESTE &amp;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 BYGGTJENESTE &amp; VEDLIKEHOLD AS ble etablert [år] og holder til i Flateby.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1 687 578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−372 979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2 220 179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1911 Flateby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73 81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981 361 113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