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ef06f2021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268260f0b4ba6"/>
  </p:sldMasterIdLst>
  <p:sldIdLst>
    <p:sldId xmlns:r="http://schemas.openxmlformats.org/officeDocument/2006/relationships" id="256" r:id="R69ea9c55ac14431b"/>
    <p:sldId xmlns:r="http://schemas.openxmlformats.org/officeDocument/2006/relationships" id="257" r:id="R60d72192dab6468f"/>
    <p:sldId xmlns:r="http://schemas.openxmlformats.org/officeDocument/2006/relationships" id="258" r:id="Ra69a45837cb040db"/>
    <p:sldId xmlns:r="http://schemas.openxmlformats.org/officeDocument/2006/relationships" id="259" r:id="Ra9fb8141f0d84dd0"/>
    <p:sldId xmlns:r="http://schemas.openxmlformats.org/officeDocument/2006/relationships" id="260" r:id="Rbae0f64dcf834750"/>
    <p:sldId xmlns:r="http://schemas.openxmlformats.org/officeDocument/2006/relationships" id="261" r:id="Re8e3e2ad7bfe4bbc"/>
    <p:sldId xmlns:r="http://schemas.openxmlformats.org/officeDocument/2006/relationships" id="262" r:id="R6d79fa555b86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268260f0b4ba6" /><Relationship Type="http://schemas.openxmlformats.org/officeDocument/2006/relationships/slide" Target="/ppt/slides/slide1.xml" Id="R69ea9c55ac14431b" /><Relationship Type="http://schemas.openxmlformats.org/officeDocument/2006/relationships/slide" Target="/ppt/slides/slide2.xml" Id="R60d72192dab6468f" /><Relationship Type="http://schemas.openxmlformats.org/officeDocument/2006/relationships/slide" Target="/ppt/slides/slide3.xml" Id="Ra69a45837cb040db" /><Relationship Type="http://schemas.openxmlformats.org/officeDocument/2006/relationships/slide" Target="/ppt/slides/slide4.xml" Id="Ra9fb8141f0d84dd0" /><Relationship Type="http://schemas.openxmlformats.org/officeDocument/2006/relationships/slide" Target="/ppt/slides/slide5.xml" Id="Rbae0f64dcf834750" /><Relationship Type="http://schemas.openxmlformats.org/officeDocument/2006/relationships/slide" Target="/ppt/slides/slide6.xml" Id="Re8e3e2ad7bfe4bbc" /><Relationship Type="http://schemas.openxmlformats.org/officeDocument/2006/relationships/slide" Target="/ppt/slides/slide7.xml" Id="R6d79fa555b86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7605f7533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c055b50e1405f" /><Relationship Type="http://schemas.openxmlformats.org/officeDocument/2006/relationships/theme" Target="/ppt/slideMasters/theme/theme1.xml" Id="Rf2268f87df5e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c055b50e1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8f651256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205f7c30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47732df97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6e3156b2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9044d604f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8f2890d9b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93fb9ab82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GYLLENBUSTE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ELEANOR LILLA OLSEN JEBSEN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SOFIE OLSEN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