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9059cf66a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8f4fb47ca40ae"/>
  </p:sldMasterIdLst>
  <p:sldIdLst>
    <p:sldId xmlns:r="http://schemas.openxmlformats.org/officeDocument/2006/relationships" id="256" r:id="R52b12cdcdcad46a0"/>
    <p:sldId xmlns:r="http://schemas.openxmlformats.org/officeDocument/2006/relationships" id="257" r:id="R415cbc9ae98d4bd5"/>
    <p:sldId xmlns:r="http://schemas.openxmlformats.org/officeDocument/2006/relationships" id="258" r:id="Rb160940031224924"/>
    <p:sldId xmlns:r="http://schemas.openxmlformats.org/officeDocument/2006/relationships" id="259" r:id="Rf39f59bf27744734"/>
    <p:sldId xmlns:r="http://schemas.openxmlformats.org/officeDocument/2006/relationships" id="260" r:id="Re1e2aa60a639436b"/>
    <p:sldId xmlns:r="http://schemas.openxmlformats.org/officeDocument/2006/relationships" id="261" r:id="Rdd82c41c3b1947a7"/>
    <p:sldId xmlns:r="http://schemas.openxmlformats.org/officeDocument/2006/relationships" id="262" r:id="Re962d1aa5c18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8f4fb47ca40ae" /><Relationship Type="http://schemas.openxmlformats.org/officeDocument/2006/relationships/slide" Target="/ppt/slides/slide1.xml" Id="R52b12cdcdcad46a0" /><Relationship Type="http://schemas.openxmlformats.org/officeDocument/2006/relationships/slide" Target="/ppt/slides/slide2.xml" Id="R415cbc9ae98d4bd5" /><Relationship Type="http://schemas.openxmlformats.org/officeDocument/2006/relationships/slide" Target="/ppt/slides/slide3.xml" Id="Rb160940031224924" /><Relationship Type="http://schemas.openxmlformats.org/officeDocument/2006/relationships/slide" Target="/ppt/slides/slide4.xml" Id="Rf39f59bf27744734" /><Relationship Type="http://schemas.openxmlformats.org/officeDocument/2006/relationships/slide" Target="/ppt/slides/slide5.xml" Id="Re1e2aa60a639436b" /><Relationship Type="http://schemas.openxmlformats.org/officeDocument/2006/relationships/slide" Target="/ppt/slides/slide6.xml" Id="Rdd82c41c3b1947a7" /><Relationship Type="http://schemas.openxmlformats.org/officeDocument/2006/relationships/slide" Target="/ppt/slides/slide7.xml" Id="Re962d1aa5c18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c83e9f5f3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25476d714557" /><Relationship Type="http://schemas.openxmlformats.org/officeDocument/2006/relationships/theme" Target="/ppt/slideMasters/theme/theme1.xml" Id="Re52d230f6d4a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425476d71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e7895a2d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ef9d4d5a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f95e6a05c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d9edd916c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21e6815b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6815acad41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8ff22ba64b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KAPITALFORVALTNING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9 468 130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110 547 393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110 622 631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981 263 790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KAPITALFORVALTNING AS</a:t>
            </a:r>
          </a:p>
        </p:txBody>
      </p:sp>
    </p:spTree>
  </p:cSld>
  <p:clrMapOvr>
    <a:masterClrMapping xmlns:a="http://schemas.openxmlformats.org/drawingml/2006/main"/>
  </p:clrMapOvr>
</p:sld>
</file>