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301770655f46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f7f8383b144ad7"/>
  </p:sldMasterIdLst>
  <p:sldIdLst>
    <p:sldId xmlns:r="http://schemas.openxmlformats.org/officeDocument/2006/relationships" id="256" r:id="Rdc7842538f63422c"/>
    <p:sldId xmlns:r="http://schemas.openxmlformats.org/officeDocument/2006/relationships" id="257" r:id="Re380ea8b4db04883"/>
    <p:sldId xmlns:r="http://schemas.openxmlformats.org/officeDocument/2006/relationships" id="258" r:id="R03f36902b89a4d6d"/>
    <p:sldId xmlns:r="http://schemas.openxmlformats.org/officeDocument/2006/relationships" id="259" r:id="R700b93c89e0a481c"/>
    <p:sldId xmlns:r="http://schemas.openxmlformats.org/officeDocument/2006/relationships" id="260" r:id="R10cbb7a3133d4c0a"/>
    <p:sldId xmlns:r="http://schemas.openxmlformats.org/officeDocument/2006/relationships" id="261" r:id="R37b6bc5491fb44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7f8383b144ad7" /><Relationship Type="http://schemas.openxmlformats.org/officeDocument/2006/relationships/slide" Target="/ppt/slides/slide1.xml" Id="Rdc7842538f63422c" /><Relationship Type="http://schemas.openxmlformats.org/officeDocument/2006/relationships/slide" Target="/ppt/slides/slide2.xml" Id="Re380ea8b4db04883" /><Relationship Type="http://schemas.openxmlformats.org/officeDocument/2006/relationships/slide" Target="/ppt/slides/slide3.xml" Id="R03f36902b89a4d6d" /><Relationship Type="http://schemas.openxmlformats.org/officeDocument/2006/relationships/slide" Target="/ppt/slides/slide4.xml" Id="R700b93c89e0a481c" /><Relationship Type="http://schemas.openxmlformats.org/officeDocument/2006/relationships/slide" Target="/ppt/slides/slide5.xml" Id="R10cbb7a3133d4c0a" /><Relationship Type="http://schemas.openxmlformats.org/officeDocument/2006/relationships/slide" Target="/ppt/slides/slide6.xml" Id="R37b6bc5491fb44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460261ccb4e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2529a44214c46" /><Relationship Type="http://schemas.openxmlformats.org/officeDocument/2006/relationships/theme" Target="/ppt/slideMasters/theme/theme1.xml" Id="R0e98144c5f1f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2529a44214c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4737eeca34e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6c559b311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eb1c294cf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e80ea7ed94f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2e20b5ef2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2479fb16f4d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VILFREDO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981 263 790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