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fbee7534804b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42d2efce5b43b3"/>
  </p:sldMasterIdLst>
  <p:sldIdLst>
    <p:sldId xmlns:r="http://schemas.openxmlformats.org/officeDocument/2006/relationships" id="256" r:id="R19dfe58df66e4e84"/>
    <p:sldId xmlns:r="http://schemas.openxmlformats.org/officeDocument/2006/relationships" id="257" r:id="R412c8a108eea4c52"/>
    <p:sldId xmlns:r="http://schemas.openxmlformats.org/officeDocument/2006/relationships" id="258" r:id="R2aa84969711e477a"/>
    <p:sldId xmlns:r="http://schemas.openxmlformats.org/officeDocument/2006/relationships" id="259" r:id="Rf42340f1c53b4249"/>
    <p:sldId xmlns:r="http://schemas.openxmlformats.org/officeDocument/2006/relationships" id="260" r:id="R4560e8e2e1b14d6e"/>
    <p:sldId xmlns:r="http://schemas.openxmlformats.org/officeDocument/2006/relationships" id="261" r:id="Rf784b3501ceb4ad4"/>
    <p:sldId xmlns:r="http://schemas.openxmlformats.org/officeDocument/2006/relationships" id="262" r:id="R788652aac31b41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42d2efce5b43b3" /><Relationship Type="http://schemas.openxmlformats.org/officeDocument/2006/relationships/slide" Target="/ppt/slides/slide1.xml" Id="R19dfe58df66e4e84" /><Relationship Type="http://schemas.openxmlformats.org/officeDocument/2006/relationships/slide" Target="/ppt/slides/slide2.xml" Id="R412c8a108eea4c52" /><Relationship Type="http://schemas.openxmlformats.org/officeDocument/2006/relationships/slide" Target="/ppt/slides/slide3.xml" Id="R2aa84969711e477a" /><Relationship Type="http://schemas.openxmlformats.org/officeDocument/2006/relationships/slide" Target="/ppt/slides/slide4.xml" Id="Rf42340f1c53b4249" /><Relationship Type="http://schemas.openxmlformats.org/officeDocument/2006/relationships/slide" Target="/ppt/slides/slide5.xml" Id="R4560e8e2e1b14d6e" /><Relationship Type="http://schemas.openxmlformats.org/officeDocument/2006/relationships/slide" Target="/ppt/slides/slide6.xml" Id="Rf784b3501ceb4ad4" /><Relationship Type="http://schemas.openxmlformats.org/officeDocument/2006/relationships/slide" Target="/ppt/slides/slide7.xml" Id="R788652aac31b41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f8b745972247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ef91c10534de3" /><Relationship Type="http://schemas.openxmlformats.org/officeDocument/2006/relationships/theme" Target="/ppt/slideMasters/theme/theme1.xml" Id="Re6385e83faaf46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4ef91c10534d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d5a034e9841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d939a5c4c41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caaa550a944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0a8f05c2e4a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27d1122e74f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97ad7aa3a4b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ec7fd23314b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 NEUS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 NEUS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−1 872 893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175 043 938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488 761 441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INGRID V REE  –  48,7 %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KRISTINA REE  –  48,7 %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ENDRE TARALD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ENDRE TARALD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Barbros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981 258 622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