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390dea11da45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6dd75f637a447f"/>
  </p:sldMasterIdLst>
  <p:sldIdLst>
    <p:sldId xmlns:r="http://schemas.openxmlformats.org/officeDocument/2006/relationships" id="256" r:id="Rdcdb58b8732244af"/>
    <p:sldId xmlns:r="http://schemas.openxmlformats.org/officeDocument/2006/relationships" id="257" r:id="R1bd729e8459f4a10"/>
    <p:sldId xmlns:r="http://schemas.openxmlformats.org/officeDocument/2006/relationships" id="258" r:id="Re805253a32d64bb1"/>
    <p:sldId xmlns:r="http://schemas.openxmlformats.org/officeDocument/2006/relationships" id="259" r:id="Rfa35808dfc0b497d"/>
    <p:sldId xmlns:r="http://schemas.openxmlformats.org/officeDocument/2006/relationships" id="260" r:id="R3619dd171a6244cf"/>
    <p:sldId xmlns:r="http://schemas.openxmlformats.org/officeDocument/2006/relationships" id="261" r:id="Rf010301115c24c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6dd75f637a447f" /><Relationship Type="http://schemas.openxmlformats.org/officeDocument/2006/relationships/slide" Target="/ppt/slides/slide1.xml" Id="Rdcdb58b8732244af" /><Relationship Type="http://schemas.openxmlformats.org/officeDocument/2006/relationships/slide" Target="/ppt/slides/slide2.xml" Id="R1bd729e8459f4a10" /><Relationship Type="http://schemas.openxmlformats.org/officeDocument/2006/relationships/slide" Target="/ppt/slides/slide3.xml" Id="Re805253a32d64bb1" /><Relationship Type="http://schemas.openxmlformats.org/officeDocument/2006/relationships/slide" Target="/ppt/slides/slide4.xml" Id="Rfa35808dfc0b497d" /><Relationship Type="http://schemas.openxmlformats.org/officeDocument/2006/relationships/slide" Target="/ppt/slides/slide5.xml" Id="R3619dd171a6244cf" /><Relationship Type="http://schemas.openxmlformats.org/officeDocument/2006/relationships/slide" Target="/ppt/slides/slide6.xml" Id="Rf010301115c24c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3152a8cb534f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a0bd3685947af" /><Relationship Type="http://schemas.openxmlformats.org/officeDocument/2006/relationships/theme" Target="/ppt/slideMasters/theme/theme1.xml" Id="R256de63f56c748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4a0bd3685947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ec21983254f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b713898a84d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93b58253d48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a4d6f55fd4f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83e72cd6f47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b2e026bd746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CAP NEUS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 NEUS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 NEUS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 NEUS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 NEUS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 NEUS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Barbros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4550 Farsund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39 97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981 258 622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 NEUS AS</a:t>
            </a:r>
          </a:p>
        </p:txBody>
      </p:sp>
    </p:spTree>
  </p:cSld>
  <p:clrMapOvr>
    <a:masterClrMapping xmlns:a="http://schemas.openxmlformats.org/drawingml/2006/main"/>
  </p:clrMapOvr>
</p:sld>
</file>