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1c6a40c2eb4a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c0de64f52d4401"/>
  </p:sldMasterIdLst>
  <p:sldIdLst>
    <p:sldId xmlns:r="http://schemas.openxmlformats.org/officeDocument/2006/relationships" id="256" r:id="R636f02fad53d406f"/>
    <p:sldId xmlns:r="http://schemas.openxmlformats.org/officeDocument/2006/relationships" id="257" r:id="R2230be3dc9e8415b"/>
    <p:sldId xmlns:r="http://schemas.openxmlformats.org/officeDocument/2006/relationships" id="258" r:id="R57d83ed37b7643be"/>
    <p:sldId xmlns:r="http://schemas.openxmlformats.org/officeDocument/2006/relationships" id="259" r:id="Rb935d4bb57024a64"/>
    <p:sldId xmlns:r="http://schemas.openxmlformats.org/officeDocument/2006/relationships" id="260" r:id="R89eebe35174d4787"/>
    <p:sldId xmlns:r="http://schemas.openxmlformats.org/officeDocument/2006/relationships" id="261" r:id="R72a347932ab14f64"/>
    <p:sldId xmlns:r="http://schemas.openxmlformats.org/officeDocument/2006/relationships" id="262" r:id="Rde63d037c29a431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c0de64f52d4401" /><Relationship Type="http://schemas.openxmlformats.org/officeDocument/2006/relationships/slide" Target="/ppt/slides/slide1.xml" Id="R636f02fad53d406f" /><Relationship Type="http://schemas.openxmlformats.org/officeDocument/2006/relationships/slide" Target="/ppt/slides/slide2.xml" Id="R2230be3dc9e8415b" /><Relationship Type="http://schemas.openxmlformats.org/officeDocument/2006/relationships/slide" Target="/ppt/slides/slide3.xml" Id="R57d83ed37b7643be" /><Relationship Type="http://schemas.openxmlformats.org/officeDocument/2006/relationships/slide" Target="/ppt/slides/slide4.xml" Id="Rb935d4bb57024a64" /><Relationship Type="http://schemas.openxmlformats.org/officeDocument/2006/relationships/slide" Target="/ppt/slides/slide5.xml" Id="R89eebe35174d4787" /><Relationship Type="http://schemas.openxmlformats.org/officeDocument/2006/relationships/slide" Target="/ppt/slides/slide6.xml" Id="R72a347932ab14f64" /><Relationship Type="http://schemas.openxmlformats.org/officeDocument/2006/relationships/slide" Target="/ppt/slides/slide7.xml" Id="Rde63d037c29a431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8bd4b16c8e4b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ab1fa81e1e4e4b" /><Relationship Type="http://schemas.openxmlformats.org/officeDocument/2006/relationships/theme" Target="/ppt/slideMasters/theme/theme1.xml" Id="Rd03dfe3db606405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ab1fa81e1e4e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d76f93672942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14e7fbcc7345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6f8b209d4142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ab2d6e7b0d48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7f7e8cc21649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d8284761bb45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b4333c10c74cd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ODAL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ODAL ØKONOMI AS ble etablert [år] og holder til i Kongsvinger.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38 827 381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2 114 810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1 793 303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10 425 033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21 708 696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RESULTAT REGNSKAP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2212 Kongsvinger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81 44 49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post@odal-okonomi.no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www.odal-okonomi.no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981 241 150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