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42bcffbb7249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ea25776bc4475f"/>
  </p:sldMasterIdLst>
  <p:sldIdLst>
    <p:sldId xmlns:r="http://schemas.openxmlformats.org/officeDocument/2006/relationships" id="256" r:id="Rbe6cfd6bb6f74f8d"/>
    <p:sldId xmlns:r="http://schemas.openxmlformats.org/officeDocument/2006/relationships" id="257" r:id="Rf38fd026511d4f0c"/>
    <p:sldId xmlns:r="http://schemas.openxmlformats.org/officeDocument/2006/relationships" id="258" r:id="R55e6a832c0c54ecd"/>
    <p:sldId xmlns:r="http://schemas.openxmlformats.org/officeDocument/2006/relationships" id="259" r:id="R529a5d14b3334660"/>
    <p:sldId xmlns:r="http://schemas.openxmlformats.org/officeDocument/2006/relationships" id="260" r:id="Ra027676246324b4e"/>
    <p:sldId xmlns:r="http://schemas.openxmlformats.org/officeDocument/2006/relationships" id="261" r:id="R1085be6691cd41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ea25776bc4475f" /><Relationship Type="http://schemas.openxmlformats.org/officeDocument/2006/relationships/slide" Target="/ppt/slides/slide1.xml" Id="Rbe6cfd6bb6f74f8d" /><Relationship Type="http://schemas.openxmlformats.org/officeDocument/2006/relationships/slide" Target="/ppt/slides/slide2.xml" Id="Rf38fd026511d4f0c" /><Relationship Type="http://schemas.openxmlformats.org/officeDocument/2006/relationships/slide" Target="/ppt/slides/slide3.xml" Id="R55e6a832c0c54ecd" /><Relationship Type="http://schemas.openxmlformats.org/officeDocument/2006/relationships/slide" Target="/ppt/slides/slide4.xml" Id="R529a5d14b3334660" /><Relationship Type="http://schemas.openxmlformats.org/officeDocument/2006/relationships/slide" Target="/ppt/slides/slide5.xml" Id="Ra027676246324b4e" /><Relationship Type="http://schemas.openxmlformats.org/officeDocument/2006/relationships/slide" Target="/ppt/slides/slide6.xml" Id="R1085be6691cd41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1ca334865343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ca2b027844fc4" /><Relationship Type="http://schemas.openxmlformats.org/officeDocument/2006/relationships/theme" Target="/ppt/slideMasters/theme/theme1.xml" Id="R99ac21e1069947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2ca2b027844f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2ab8daafb4e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bf24433044e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0b80f0e6847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1edf9610949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a8c97ca4248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afd4ec12844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ODAL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2212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81 44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post@odal-okonomi.no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www.odal-okonomi.no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981 241 150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ØKONOMI AS</a:t>
            </a:r>
          </a:p>
        </p:txBody>
      </p:sp>
    </p:spTree>
  </p:cSld>
  <p:clrMapOvr>
    <a:masterClrMapping xmlns:a="http://schemas.openxmlformats.org/drawingml/2006/main"/>
  </p:clrMapOvr>
</p:sld>
</file>