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91033e09574f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d6a8add0144a45"/>
  </p:sldMasterIdLst>
  <p:sldIdLst>
    <p:sldId xmlns:r="http://schemas.openxmlformats.org/officeDocument/2006/relationships" id="256" r:id="Ra5f28de148554386"/>
    <p:sldId xmlns:r="http://schemas.openxmlformats.org/officeDocument/2006/relationships" id="257" r:id="Rc0c3b651666a48b0"/>
    <p:sldId xmlns:r="http://schemas.openxmlformats.org/officeDocument/2006/relationships" id="258" r:id="R4b1861ed1fff416a"/>
    <p:sldId xmlns:r="http://schemas.openxmlformats.org/officeDocument/2006/relationships" id="259" r:id="Rd041101a02a84c6b"/>
    <p:sldId xmlns:r="http://schemas.openxmlformats.org/officeDocument/2006/relationships" id="260" r:id="Rdd568e0fcd524b6e"/>
    <p:sldId xmlns:r="http://schemas.openxmlformats.org/officeDocument/2006/relationships" id="261" r:id="R3f782ce5028746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d6a8add0144a45" /><Relationship Type="http://schemas.openxmlformats.org/officeDocument/2006/relationships/slide" Target="/ppt/slides/slide1.xml" Id="Ra5f28de148554386" /><Relationship Type="http://schemas.openxmlformats.org/officeDocument/2006/relationships/slide" Target="/ppt/slides/slide2.xml" Id="Rc0c3b651666a48b0" /><Relationship Type="http://schemas.openxmlformats.org/officeDocument/2006/relationships/slide" Target="/ppt/slides/slide3.xml" Id="R4b1861ed1fff416a" /><Relationship Type="http://schemas.openxmlformats.org/officeDocument/2006/relationships/slide" Target="/ppt/slides/slide4.xml" Id="Rd041101a02a84c6b" /><Relationship Type="http://schemas.openxmlformats.org/officeDocument/2006/relationships/slide" Target="/ppt/slides/slide5.xml" Id="Rdd568e0fcd524b6e" /><Relationship Type="http://schemas.openxmlformats.org/officeDocument/2006/relationships/slide" Target="/ppt/slides/slide6.xml" Id="R3f782ce5028746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9be9bbc29445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60ae96711413d" /><Relationship Type="http://schemas.openxmlformats.org/officeDocument/2006/relationships/theme" Target="/ppt/slideMasters/theme/theme1.xml" Id="R9499a5a669084c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560ae9671141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21116ece042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71c9df7bc47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1ced5e9e04b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6bc221fa04e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7602eb0494d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170c3472949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LOUISE WESTBYS 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LOUISE WESTBYS FOND STI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547 518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268 617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268 617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14 902 353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14 956 353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Kjell-Erik Akersveen, Niels Høeghs vei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1465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15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kjelerak@online.no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981 162 161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