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95d98aa7714c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03cb79feb94174"/>
  </p:sldMasterIdLst>
  <p:sldIdLst>
    <p:sldId xmlns:r="http://schemas.openxmlformats.org/officeDocument/2006/relationships" id="256" r:id="Re0e8728ef71b41f7"/>
    <p:sldId xmlns:r="http://schemas.openxmlformats.org/officeDocument/2006/relationships" id="257" r:id="Rbe49dea008c541b7"/>
    <p:sldId xmlns:r="http://schemas.openxmlformats.org/officeDocument/2006/relationships" id="258" r:id="R352f4e36e1b54019"/>
    <p:sldId xmlns:r="http://schemas.openxmlformats.org/officeDocument/2006/relationships" id="259" r:id="Ra4e120f59a1d4eda"/>
    <p:sldId xmlns:r="http://schemas.openxmlformats.org/officeDocument/2006/relationships" id="260" r:id="Rf1539427422148f5"/>
    <p:sldId xmlns:r="http://schemas.openxmlformats.org/officeDocument/2006/relationships" id="261" r:id="R90432d6062a64851"/>
    <p:sldId xmlns:r="http://schemas.openxmlformats.org/officeDocument/2006/relationships" id="262" r:id="Rf10aa7978b4c4e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03cb79feb94174" /><Relationship Type="http://schemas.openxmlformats.org/officeDocument/2006/relationships/slide" Target="/ppt/slides/slide1.xml" Id="Re0e8728ef71b41f7" /><Relationship Type="http://schemas.openxmlformats.org/officeDocument/2006/relationships/slide" Target="/ppt/slides/slide2.xml" Id="Rbe49dea008c541b7" /><Relationship Type="http://schemas.openxmlformats.org/officeDocument/2006/relationships/slide" Target="/ppt/slides/slide3.xml" Id="R352f4e36e1b54019" /><Relationship Type="http://schemas.openxmlformats.org/officeDocument/2006/relationships/slide" Target="/ppt/slides/slide4.xml" Id="Ra4e120f59a1d4eda" /><Relationship Type="http://schemas.openxmlformats.org/officeDocument/2006/relationships/slide" Target="/ppt/slides/slide5.xml" Id="Rf1539427422148f5" /><Relationship Type="http://schemas.openxmlformats.org/officeDocument/2006/relationships/slide" Target="/ppt/slides/slide6.xml" Id="R90432d6062a64851" /><Relationship Type="http://schemas.openxmlformats.org/officeDocument/2006/relationships/slide" Target="/ppt/slides/slide7.xml" Id="Rf10aa7978b4c4e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f6b41e4d24a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3199cb38e4e02" /><Relationship Type="http://schemas.openxmlformats.org/officeDocument/2006/relationships/theme" Target="/ppt/slideMasters/theme/theme1.xml" Id="R8a2e1da80d7c40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13199cb38e4e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b27fca45a43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fafd9df5744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a0239a14042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e108c121c43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aefa3872045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1e3f1640449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619d9ff4c43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 BYGG ALVDAL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 BYGG ALVDAL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55 323 583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5 026 476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3 676 546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13 103 557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43 672 981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FIGO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48 75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981 099 621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