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8db16427e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40accaefb42fa"/>
  </p:sldMasterIdLst>
  <p:sldIdLst>
    <p:sldId xmlns:r="http://schemas.openxmlformats.org/officeDocument/2006/relationships" id="256" r:id="R00e656645ecf485d"/>
    <p:sldId xmlns:r="http://schemas.openxmlformats.org/officeDocument/2006/relationships" id="257" r:id="Rc933bceab80f4df0"/>
    <p:sldId xmlns:r="http://schemas.openxmlformats.org/officeDocument/2006/relationships" id="258" r:id="R0a6fc03165904037"/>
    <p:sldId xmlns:r="http://schemas.openxmlformats.org/officeDocument/2006/relationships" id="259" r:id="R5906789e3e1540a7"/>
    <p:sldId xmlns:r="http://schemas.openxmlformats.org/officeDocument/2006/relationships" id="260" r:id="Rab199730cebd48b1"/>
    <p:sldId xmlns:r="http://schemas.openxmlformats.org/officeDocument/2006/relationships" id="261" r:id="R16ce63435b30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40accaefb42fa" /><Relationship Type="http://schemas.openxmlformats.org/officeDocument/2006/relationships/slide" Target="/ppt/slides/slide1.xml" Id="R00e656645ecf485d" /><Relationship Type="http://schemas.openxmlformats.org/officeDocument/2006/relationships/slide" Target="/ppt/slides/slide2.xml" Id="Rc933bceab80f4df0" /><Relationship Type="http://schemas.openxmlformats.org/officeDocument/2006/relationships/slide" Target="/ppt/slides/slide3.xml" Id="R0a6fc03165904037" /><Relationship Type="http://schemas.openxmlformats.org/officeDocument/2006/relationships/slide" Target="/ppt/slides/slide4.xml" Id="R5906789e3e1540a7" /><Relationship Type="http://schemas.openxmlformats.org/officeDocument/2006/relationships/slide" Target="/ppt/slides/slide5.xml" Id="Rab199730cebd48b1" /><Relationship Type="http://schemas.openxmlformats.org/officeDocument/2006/relationships/slide" Target="/ppt/slides/slide6.xml" Id="R16ce63435b30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ee340a20e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7bee69a74a74" /><Relationship Type="http://schemas.openxmlformats.org/officeDocument/2006/relationships/theme" Target="/ppt/slideMasters/theme/theme1.xml" Id="R5b22845d141a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77bee69a7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437d1986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6aab50f6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e12678a8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66f5eadde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1e2d91ba3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7e7fd739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