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bd808c306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73223a1d346ee"/>
  </p:sldMasterIdLst>
  <p:sldIdLst>
    <p:sldId xmlns:r="http://schemas.openxmlformats.org/officeDocument/2006/relationships" id="256" r:id="R7bbbf48fad9741b4"/>
    <p:sldId xmlns:r="http://schemas.openxmlformats.org/officeDocument/2006/relationships" id="257" r:id="Rb8d8becc6e814393"/>
    <p:sldId xmlns:r="http://schemas.openxmlformats.org/officeDocument/2006/relationships" id="258" r:id="R946fdd3c8c724b36"/>
    <p:sldId xmlns:r="http://schemas.openxmlformats.org/officeDocument/2006/relationships" id="259" r:id="R9e8854ce779b43d2"/>
    <p:sldId xmlns:r="http://schemas.openxmlformats.org/officeDocument/2006/relationships" id="260" r:id="Rca5ae0f340cd4f01"/>
    <p:sldId xmlns:r="http://schemas.openxmlformats.org/officeDocument/2006/relationships" id="261" r:id="Reacc53f76e4e4a51"/>
    <p:sldId xmlns:r="http://schemas.openxmlformats.org/officeDocument/2006/relationships" id="262" r:id="R5e764b2e64c6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73223a1d346ee" /><Relationship Type="http://schemas.openxmlformats.org/officeDocument/2006/relationships/slide" Target="/ppt/slides/slide1.xml" Id="R7bbbf48fad9741b4" /><Relationship Type="http://schemas.openxmlformats.org/officeDocument/2006/relationships/slide" Target="/ppt/slides/slide2.xml" Id="Rb8d8becc6e814393" /><Relationship Type="http://schemas.openxmlformats.org/officeDocument/2006/relationships/slide" Target="/ppt/slides/slide3.xml" Id="R946fdd3c8c724b36" /><Relationship Type="http://schemas.openxmlformats.org/officeDocument/2006/relationships/slide" Target="/ppt/slides/slide4.xml" Id="R9e8854ce779b43d2" /><Relationship Type="http://schemas.openxmlformats.org/officeDocument/2006/relationships/slide" Target="/ppt/slides/slide5.xml" Id="Rca5ae0f340cd4f01" /><Relationship Type="http://schemas.openxmlformats.org/officeDocument/2006/relationships/slide" Target="/ppt/slides/slide6.xml" Id="Reacc53f76e4e4a51" /><Relationship Type="http://schemas.openxmlformats.org/officeDocument/2006/relationships/slide" Target="/ppt/slides/slide7.xml" Id="R5e764b2e64c6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c0e829e7d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f815bfd4445b" /><Relationship Type="http://schemas.openxmlformats.org/officeDocument/2006/relationships/theme" Target="/ppt/slideMasters/theme/theme1.xml" Id="R2aadf68a8387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4f815bfd4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5fa3c1bb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b5e7cfa8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4230facc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2e9cd0a5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842c7b0d4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529c695ac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09085187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OSLO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OSLO AIRPORT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310 673 887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26 240 720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104 381 611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cl.oslo.airport@choice.no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981 048 911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