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575e32eba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4417088bb4dcc"/>
  </p:sldMasterIdLst>
  <p:sldIdLst>
    <p:sldId xmlns:r="http://schemas.openxmlformats.org/officeDocument/2006/relationships" id="256" r:id="R2e278942760c42a9"/>
    <p:sldId xmlns:r="http://schemas.openxmlformats.org/officeDocument/2006/relationships" id="257" r:id="Rf2515c638def42ab"/>
    <p:sldId xmlns:r="http://schemas.openxmlformats.org/officeDocument/2006/relationships" id="258" r:id="R23e9c5be9ee34115"/>
    <p:sldId xmlns:r="http://schemas.openxmlformats.org/officeDocument/2006/relationships" id="259" r:id="Rcced20b2c6244508"/>
    <p:sldId xmlns:r="http://schemas.openxmlformats.org/officeDocument/2006/relationships" id="260" r:id="R5d9037786117494f"/>
    <p:sldId xmlns:r="http://schemas.openxmlformats.org/officeDocument/2006/relationships" id="261" r:id="R480607ec2891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4417088bb4dcc" /><Relationship Type="http://schemas.openxmlformats.org/officeDocument/2006/relationships/slide" Target="/ppt/slides/slide1.xml" Id="R2e278942760c42a9" /><Relationship Type="http://schemas.openxmlformats.org/officeDocument/2006/relationships/slide" Target="/ppt/slides/slide2.xml" Id="Rf2515c638def42ab" /><Relationship Type="http://schemas.openxmlformats.org/officeDocument/2006/relationships/slide" Target="/ppt/slides/slide3.xml" Id="R23e9c5be9ee34115" /><Relationship Type="http://schemas.openxmlformats.org/officeDocument/2006/relationships/slide" Target="/ppt/slides/slide4.xml" Id="Rcced20b2c6244508" /><Relationship Type="http://schemas.openxmlformats.org/officeDocument/2006/relationships/slide" Target="/ppt/slides/slide5.xml" Id="R5d9037786117494f" /><Relationship Type="http://schemas.openxmlformats.org/officeDocument/2006/relationships/slide" Target="/ppt/slides/slide6.xml" Id="R480607ec2891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2eabba69e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d9f35d9047df" /><Relationship Type="http://schemas.openxmlformats.org/officeDocument/2006/relationships/theme" Target="/ppt/slideMasters/theme/theme1.xml" Id="Rce6eeae7be65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fd9f35d90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6b895ad1f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f529cf624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b2854417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357514fe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bf089999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6b9d98a38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OSLO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cl.oslo.airport@choice.no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981 048 911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