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d25017462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b0fe4325f4f38"/>
  </p:sldMasterIdLst>
  <p:sldIdLst>
    <p:sldId xmlns:r="http://schemas.openxmlformats.org/officeDocument/2006/relationships" id="256" r:id="R27b6258dac0d4a5d"/>
    <p:sldId xmlns:r="http://schemas.openxmlformats.org/officeDocument/2006/relationships" id="257" r:id="Rf01b4e34948646b1"/>
    <p:sldId xmlns:r="http://schemas.openxmlformats.org/officeDocument/2006/relationships" id="258" r:id="R85a0f25c46264596"/>
    <p:sldId xmlns:r="http://schemas.openxmlformats.org/officeDocument/2006/relationships" id="259" r:id="R44d3d57aab804f34"/>
    <p:sldId xmlns:r="http://schemas.openxmlformats.org/officeDocument/2006/relationships" id="260" r:id="Re3ccd6081b53448a"/>
    <p:sldId xmlns:r="http://schemas.openxmlformats.org/officeDocument/2006/relationships" id="261" r:id="R1b1566233b814093"/>
    <p:sldId xmlns:r="http://schemas.openxmlformats.org/officeDocument/2006/relationships" id="262" r:id="R835772d4ffb9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b0fe4325f4f38" /><Relationship Type="http://schemas.openxmlformats.org/officeDocument/2006/relationships/slide" Target="/ppt/slides/slide1.xml" Id="R27b6258dac0d4a5d" /><Relationship Type="http://schemas.openxmlformats.org/officeDocument/2006/relationships/slide" Target="/ppt/slides/slide2.xml" Id="Rf01b4e34948646b1" /><Relationship Type="http://schemas.openxmlformats.org/officeDocument/2006/relationships/slide" Target="/ppt/slides/slide3.xml" Id="R85a0f25c46264596" /><Relationship Type="http://schemas.openxmlformats.org/officeDocument/2006/relationships/slide" Target="/ppt/slides/slide4.xml" Id="R44d3d57aab804f34" /><Relationship Type="http://schemas.openxmlformats.org/officeDocument/2006/relationships/slide" Target="/ppt/slides/slide5.xml" Id="Re3ccd6081b53448a" /><Relationship Type="http://schemas.openxmlformats.org/officeDocument/2006/relationships/slide" Target="/ppt/slides/slide6.xml" Id="R1b1566233b814093" /><Relationship Type="http://schemas.openxmlformats.org/officeDocument/2006/relationships/slide" Target="/ppt/slides/slide7.xml" Id="R835772d4ffb9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10d22d6a7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8052268a422b" /><Relationship Type="http://schemas.openxmlformats.org/officeDocument/2006/relationships/theme" Target="/ppt/slideMasters/theme/theme1.xml" Id="R387e33de7f59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78052268a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3315951e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a42e39df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75197b72e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1c9e2a16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6a8eaff4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cacebd7d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99eb4432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