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afc4d7b174e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0d5d49f31405f"/>
  </p:sldMasterIdLst>
  <p:sldIdLst>
    <p:sldId xmlns:r="http://schemas.openxmlformats.org/officeDocument/2006/relationships" id="256" r:id="Rdb36df2880924407"/>
    <p:sldId xmlns:r="http://schemas.openxmlformats.org/officeDocument/2006/relationships" id="257" r:id="Rad3935dc81ef4f5d"/>
    <p:sldId xmlns:r="http://schemas.openxmlformats.org/officeDocument/2006/relationships" id="258" r:id="R70ccb70706ed41e9"/>
    <p:sldId xmlns:r="http://schemas.openxmlformats.org/officeDocument/2006/relationships" id="259" r:id="R58470ae8a91844f9"/>
    <p:sldId xmlns:r="http://schemas.openxmlformats.org/officeDocument/2006/relationships" id="260" r:id="R77c32c328c33420a"/>
    <p:sldId xmlns:r="http://schemas.openxmlformats.org/officeDocument/2006/relationships" id="261" r:id="Rd98ce7db494147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0d5d49f31405f" /><Relationship Type="http://schemas.openxmlformats.org/officeDocument/2006/relationships/slide" Target="/ppt/slides/slide1.xml" Id="Rdb36df2880924407" /><Relationship Type="http://schemas.openxmlformats.org/officeDocument/2006/relationships/slide" Target="/ppt/slides/slide2.xml" Id="Rad3935dc81ef4f5d" /><Relationship Type="http://schemas.openxmlformats.org/officeDocument/2006/relationships/slide" Target="/ppt/slides/slide3.xml" Id="R70ccb70706ed41e9" /><Relationship Type="http://schemas.openxmlformats.org/officeDocument/2006/relationships/slide" Target="/ppt/slides/slide4.xml" Id="R58470ae8a91844f9" /><Relationship Type="http://schemas.openxmlformats.org/officeDocument/2006/relationships/slide" Target="/ppt/slides/slide5.xml" Id="R77c32c328c33420a" /><Relationship Type="http://schemas.openxmlformats.org/officeDocument/2006/relationships/slide" Target="/ppt/slides/slide6.xml" Id="Rd98ce7db494147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03499b76046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3bc97956a4b09" /><Relationship Type="http://schemas.openxmlformats.org/officeDocument/2006/relationships/theme" Target="/ppt/slideMasters/theme/theme1.xml" Id="R947ee4a0c07c4c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3bc97956a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7804556d9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60842e6a6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af167cc954e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5816d75f4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c362410a3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73bc8897b44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BDT VIKEN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02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revisjon@bdtviken.no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www.bdtviken.no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980 995 151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