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dcbf31c6c24e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a0e5fb899a4b97"/>
  </p:sldMasterIdLst>
  <p:sldIdLst>
    <p:sldId xmlns:r="http://schemas.openxmlformats.org/officeDocument/2006/relationships" id="256" r:id="Rd72a4d5939e34648"/>
    <p:sldId xmlns:r="http://schemas.openxmlformats.org/officeDocument/2006/relationships" id="257" r:id="Rb549e08b1d754056"/>
    <p:sldId xmlns:r="http://schemas.openxmlformats.org/officeDocument/2006/relationships" id="258" r:id="R49d2796219df499a"/>
    <p:sldId xmlns:r="http://schemas.openxmlformats.org/officeDocument/2006/relationships" id="259" r:id="Rfe7bd5e8426a40d8"/>
    <p:sldId xmlns:r="http://schemas.openxmlformats.org/officeDocument/2006/relationships" id="260" r:id="Rcbed6f14f99c40b7"/>
    <p:sldId xmlns:r="http://schemas.openxmlformats.org/officeDocument/2006/relationships" id="261" r:id="Rad13d66bb808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0e5fb899a4b97" /><Relationship Type="http://schemas.openxmlformats.org/officeDocument/2006/relationships/slide" Target="/ppt/slides/slide1.xml" Id="Rd72a4d5939e34648" /><Relationship Type="http://schemas.openxmlformats.org/officeDocument/2006/relationships/slide" Target="/ppt/slides/slide2.xml" Id="Rb549e08b1d754056" /><Relationship Type="http://schemas.openxmlformats.org/officeDocument/2006/relationships/slide" Target="/ppt/slides/slide3.xml" Id="R49d2796219df499a" /><Relationship Type="http://schemas.openxmlformats.org/officeDocument/2006/relationships/slide" Target="/ppt/slides/slide4.xml" Id="Rfe7bd5e8426a40d8" /><Relationship Type="http://schemas.openxmlformats.org/officeDocument/2006/relationships/slide" Target="/ppt/slides/slide5.xml" Id="Rcbed6f14f99c40b7" /><Relationship Type="http://schemas.openxmlformats.org/officeDocument/2006/relationships/slide" Target="/ppt/slides/slide6.xml" Id="Rad13d66bb808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2e6ca8e3244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9e0f8497d4110" /><Relationship Type="http://schemas.openxmlformats.org/officeDocument/2006/relationships/theme" Target="/ppt/slideMasters/theme/theme1.xml" Id="R716b1a11dd3644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9e0f8497d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b077b306940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494542a4c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b844638ab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22148c6a6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82a48e9b14e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101465cc14e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980 962 113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