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c46856155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a9ef33fb9c4d1c"/>
  </p:sldMasterIdLst>
  <p:sldIdLst>
    <p:sldId xmlns:r="http://schemas.openxmlformats.org/officeDocument/2006/relationships" id="256" r:id="R0bc2a9a137d3476e"/>
    <p:sldId xmlns:r="http://schemas.openxmlformats.org/officeDocument/2006/relationships" id="257" r:id="Rf35555ccabde45e3"/>
    <p:sldId xmlns:r="http://schemas.openxmlformats.org/officeDocument/2006/relationships" id="258" r:id="R6cd161396b1f4794"/>
    <p:sldId xmlns:r="http://schemas.openxmlformats.org/officeDocument/2006/relationships" id="259" r:id="R6955c30e85f6481e"/>
    <p:sldId xmlns:r="http://schemas.openxmlformats.org/officeDocument/2006/relationships" id="260" r:id="R314ce474de7b412b"/>
    <p:sldId xmlns:r="http://schemas.openxmlformats.org/officeDocument/2006/relationships" id="261" r:id="R8c7a80942fe04fa9"/>
    <p:sldId xmlns:r="http://schemas.openxmlformats.org/officeDocument/2006/relationships" id="262" r:id="Ree66ad5f244b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9ef33fb9c4d1c" /><Relationship Type="http://schemas.openxmlformats.org/officeDocument/2006/relationships/slide" Target="/ppt/slides/slide1.xml" Id="R0bc2a9a137d3476e" /><Relationship Type="http://schemas.openxmlformats.org/officeDocument/2006/relationships/slide" Target="/ppt/slides/slide2.xml" Id="Rf35555ccabde45e3" /><Relationship Type="http://schemas.openxmlformats.org/officeDocument/2006/relationships/slide" Target="/ppt/slides/slide3.xml" Id="R6cd161396b1f4794" /><Relationship Type="http://schemas.openxmlformats.org/officeDocument/2006/relationships/slide" Target="/ppt/slides/slide4.xml" Id="R6955c30e85f6481e" /><Relationship Type="http://schemas.openxmlformats.org/officeDocument/2006/relationships/slide" Target="/ppt/slides/slide5.xml" Id="R314ce474de7b412b" /><Relationship Type="http://schemas.openxmlformats.org/officeDocument/2006/relationships/slide" Target="/ppt/slides/slide6.xml" Id="R8c7a80942fe04fa9" /><Relationship Type="http://schemas.openxmlformats.org/officeDocument/2006/relationships/slide" Target="/ppt/slides/slide7.xml" Id="Ree66ad5f244b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e467e81e0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cd06e6eda4402" /><Relationship Type="http://schemas.openxmlformats.org/officeDocument/2006/relationships/theme" Target="/ppt/slideMasters/theme/theme1.xml" Id="R579a5ed7372e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cd06e6eda44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f280862ce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edca7d747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7c65896e4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4e2c5a260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2c7fc5a72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485d9b8d34f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2cfe4259f4c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177 994 391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5 175 425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64 156 679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ALLIEROGRUPPEN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post@alliero.no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980 920 569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