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58187c714944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875aca73a4451d"/>
  </p:sldMasterIdLst>
  <p:sldIdLst>
    <p:sldId xmlns:r="http://schemas.openxmlformats.org/officeDocument/2006/relationships" id="256" r:id="Rb8b7449d90a3424d"/>
    <p:sldId xmlns:r="http://schemas.openxmlformats.org/officeDocument/2006/relationships" id="257" r:id="R2f2b4042a9e2441e"/>
    <p:sldId xmlns:r="http://schemas.openxmlformats.org/officeDocument/2006/relationships" id="258" r:id="Rd1b11f852f474b94"/>
    <p:sldId xmlns:r="http://schemas.openxmlformats.org/officeDocument/2006/relationships" id="259" r:id="R1bd1a6a228bb45ea"/>
    <p:sldId xmlns:r="http://schemas.openxmlformats.org/officeDocument/2006/relationships" id="260" r:id="R195d0149244f46e6"/>
    <p:sldId xmlns:r="http://schemas.openxmlformats.org/officeDocument/2006/relationships" id="261" r:id="Ra69cfdf83d464d0d"/>
    <p:sldId xmlns:r="http://schemas.openxmlformats.org/officeDocument/2006/relationships" id="262" r:id="Rb2b69b76863949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75aca73a4451d" /><Relationship Type="http://schemas.openxmlformats.org/officeDocument/2006/relationships/slide" Target="/ppt/slides/slide1.xml" Id="Rb8b7449d90a3424d" /><Relationship Type="http://schemas.openxmlformats.org/officeDocument/2006/relationships/slide" Target="/ppt/slides/slide2.xml" Id="R2f2b4042a9e2441e" /><Relationship Type="http://schemas.openxmlformats.org/officeDocument/2006/relationships/slide" Target="/ppt/slides/slide3.xml" Id="Rd1b11f852f474b94" /><Relationship Type="http://schemas.openxmlformats.org/officeDocument/2006/relationships/slide" Target="/ppt/slides/slide4.xml" Id="R1bd1a6a228bb45ea" /><Relationship Type="http://schemas.openxmlformats.org/officeDocument/2006/relationships/slide" Target="/ppt/slides/slide5.xml" Id="R195d0149244f46e6" /><Relationship Type="http://schemas.openxmlformats.org/officeDocument/2006/relationships/slide" Target="/ppt/slides/slide6.xml" Id="Ra69cfdf83d464d0d" /><Relationship Type="http://schemas.openxmlformats.org/officeDocument/2006/relationships/slide" Target="/ppt/slides/slide7.xml" Id="Rb2b69b76863949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ee351535649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0dc315da14486" /><Relationship Type="http://schemas.openxmlformats.org/officeDocument/2006/relationships/theme" Target="/ppt/slideMasters/theme/theme1.xml" Id="Rbc053c7ad50d41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c0dc315da144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d07bd9fee4f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6f9b5345b48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cfe12cf7b45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f89aa7a3842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16703beea40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7257814cc45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207101c5943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ALLIEROGRUPPEN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ALLIEROGRUPPEN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177 994 391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4 436 252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647 804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−19 683 612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39 791 698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FOINCO AS  –  59,1 %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FOINCO AS  –  29,6 %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SKOGLUNDS BAKERI AS  –  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GUNNAR TRYGG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FOINCO AS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AASTERUD HOLDING AS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Strømsveien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26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980 920 550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ALLIEROGRUPPEN AS</a:t>
            </a:r>
          </a:p>
        </p:txBody>
      </p:sp>
    </p:spTree>
  </p:cSld>
  <p:clrMapOvr>
    <a:masterClrMapping xmlns:a="http://schemas.openxmlformats.org/drawingml/2006/main"/>
  </p:clrMapOvr>
</p:sld>
</file>