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d392d214a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c02afb6d442f5"/>
  </p:sldMasterIdLst>
  <p:sldIdLst>
    <p:sldId xmlns:r="http://schemas.openxmlformats.org/officeDocument/2006/relationships" id="256" r:id="R21e294a9cb2e48bd"/>
    <p:sldId xmlns:r="http://schemas.openxmlformats.org/officeDocument/2006/relationships" id="257" r:id="Rfef7d15d96fd47e6"/>
    <p:sldId xmlns:r="http://schemas.openxmlformats.org/officeDocument/2006/relationships" id="258" r:id="Rb38fecd421a54865"/>
    <p:sldId xmlns:r="http://schemas.openxmlformats.org/officeDocument/2006/relationships" id="259" r:id="R9ac34267388f441c"/>
    <p:sldId xmlns:r="http://schemas.openxmlformats.org/officeDocument/2006/relationships" id="260" r:id="Rd2cb1e1fab8748cf"/>
    <p:sldId xmlns:r="http://schemas.openxmlformats.org/officeDocument/2006/relationships" id="261" r:id="R3500aa55aa8341f1"/>
    <p:sldId xmlns:r="http://schemas.openxmlformats.org/officeDocument/2006/relationships" id="262" r:id="R6f196c9428d8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c02afb6d442f5" /><Relationship Type="http://schemas.openxmlformats.org/officeDocument/2006/relationships/slide" Target="/ppt/slides/slide1.xml" Id="R21e294a9cb2e48bd" /><Relationship Type="http://schemas.openxmlformats.org/officeDocument/2006/relationships/slide" Target="/ppt/slides/slide2.xml" Id="Rfef7d15d96fd47e6" /><Relationship Type="http://schemas.openxmlformats.org/officeDocument/2006/relationships/slide" Target="/ppt/slides/slide3.xml" Id="Rb38fecd421a54865" /><Relationship Type="http://schemas.openxmlformats.org/officeDocument/2006/relationships/slide" Target="/ppt/slides/slide4.xml" Id="R9ac34267388f441c" /><Relationship Type="http://schemas.openxmlformats.org/officeDocument/2006/relationships/slide" Target="/ppt/slides/slide5.xml" Id="Rd2cb1e1fab8748cf" /><Relationship Type="http://schemas.openxmlformats.org/officeDocument/2006/relationships/slide" Target="/ppt/slides/slide6.xml" Id="R3500aa55aa8341f1" /><Relationship Type="http://schemas.openxmlformats.org/officeDocument/2006/relationships/slide" Target="/ppt/slides/slide7.xml" Id="R6f196c9428d8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2fd1328fb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43abc78b84fca" /><Relationship Type="http://schemas.openxmlformats.org/officeDocument/2006/relationships/theme" Target="/ppt/slideMasters/theme/theme1.xml" Id="R61c9dc518a88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43abc78b8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ac4e6cd8345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59d30b35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82414b90048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43d78d62b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24510958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7bfc341104e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b681c2713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ECHAS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8 531 248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