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eaf89684a41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45b811b8a4702"/>
  </p:sldMasterIdLst>
  <p:sldIdLst>
    <p:sldId xmlns:r="http://schemas.openxmlformats.org/officeDocument/2006/relationships" id="256" r:id="R343cff415ed145d6"/>
    <p:sldId xmlns:r="http://schemas.openxmlformats.org/officeDocument/2006/relationships" id="257" r:id="R12ccb1264c1d4cbf"/>
    <p:sldId xmlns:r="http://schemas.openxmlformats.org/officeDocument/2006/relationships" id="258" r:id="R785efbe0df344535"/>
    <p:sldId xmlns:r="http://schemas.openxmlformats.org/officeDocument/2006/relationships" id="259" r:id="Ra7917f0879084ba2"/>
    <p:sldId xmlns:r="http://schemas.openxmlformats.org/officeDocument/2006/relationships" id="260" r:id="R86bfc2fef9474762"/>
    <p:sldId xmlns:r="http://schemas.openxmlformats.org/officeDocument/2006/relationships" id="261" r:id="Rff256d022653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45b811b8a4702" /><Relationship Type="http://schemas.openxmlformats.org/officeDocument/2006/relationships/slide" Target="/ppt/slides/slide1.xml" Id="R343cff415ed145d6" /><Relationship Type="http://schemas.openxmlformats.org/officeDocument/2006/relationships/slide" Target="/ppt/slides/slide2.xml" Id="R12ccb1264c1d4cbf" /><Relationship Type="http://schemas.openxmlformats.org/officeDocument/2006/relationships/slide" Target="/ppt/slides/slide3.xml" Id="R785efbe0df344535" /><Relationship Type="http://schemas.openxmlformats.org/officeDocument/2006/relationships/slide" Target="/ppt/slides/slide4.xml" Id="Ra7917f0879084ba2" /><Relationship Type="http://schemas.openxmlformats.org/officeDocument/2006/relationships/slide" Target="/ppt/slides/slide5.xml" Id="R86bfc2fef9474762" /><Relationship Type="http://schemas.openxmlformats.org/officeDocument/2006/relationships/slide" Target="/ppt/slides/slide6.xml" Id="Rff256d022653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ab30cd019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3986c5e354491" /><Relationship Type="http://schemas.openxmlformats.org/officeDocument/2006/relationships/theme" Target="/ppt/slideMasters/theme/theme1.xml" Id="Ra093b7068717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3986c5e35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e7ea4db24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cd0cbed42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a0c44d8d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9f559a48a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3916c9d55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2afdf0e29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