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1c594553fe4a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b511d88f8044d8"/>
  </p:sldMasterIdLst>
  <p:sldIdLst>
    <p:sldId xmlns:r="http://schemas.openxmlformats.org/officeDocument/2006/relationships" id="256" r:id="Rbe91411747db4862"/>
    <p:sldId xmlns:r="http://schemas.openxmlformats.org/officeDocument/2006/relationships" id="257" r:id="Reef41faa8a674f5b"/>
    <p:sldId xmlns:r="http://schemas.openxmlformats.org/officeDocument/2006/relationships" id="258" r:id="Rc5ad7ded8f8f4833"/>
    <p:sldId xmlns:r="http://schemas.openxmlformats.org/officeDocument/2006/relationships" id="259" r:id="R1c85b613aefe457c"/>
    <p:sldId xmlns:r="http://schemas.openxmlformats.org/officeDocument/2006/relationships" id="260" r:id="R026cad1723b34e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b511d88f8044d8" /><Relationship Type="http://schemas.openxmlformats.org/officeDocument/2006/relationships/slide" Target="/ppt/slides/slide1.xml" Id="Rbe91411747db4862" /><Relationship Type="http://schemas.openxmlformats.org/officeDocument/2006/relationships/slide" Target="/ppt/slides/slide2.xml" Id="Reef41faa8a674f5b" /><Relationship Type="http://schemas.openxmlformats.org/officeDocument/2006/relationships/slide" Target="/ppt/slides/slide3.xml" Id="Rc5ad7ded8f8f4833" /><Relationship Type="http://schemas.openxmlformats.org/officeDocument/2006/relationships/slide" Target="/ppt/slides/slide4.xml" Id="R1c85b613aefe457c" /><Relationship Type="http://schemas.openxmlformats.org/officeDocument/2006/relationships/slide" Target="/ppt/slides/slide5.xml" Id="R026cad1723b34e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76b1dd506b4d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7a5e24687411f" /><Relationship Type="http://schemas.openxmlformats.org/officeDocument/2006/relationships/theme" Target="/ppt/slideMasters/theme/theme1.xml" Id="R4ae43d4efba045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a7a5e2468741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c5db578cd42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abcb603b449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a21dfc1a942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8f3f37f1547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0637569c545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KLP AKSJENORDEN INDEKS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AKSJENORDEN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KLP AKSJENORDEN INDEKS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AKSJENORDEN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AKSJENORDEN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AKSJENORDEN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KLP Kapitalforvaltning AS, 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980 854 043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AKSJENORDEN INDEKS</a:t>
            </a:r>
          </a:p>
        </p:txBody>
      </p:sp>
    </p:spTree>
  </p:cSld>
  <p:clrMapOvr>
    <a:masterClrMapping xmlns:a="http://schemas.openxmlformats.org/drawingml/2006/main"/>
  </p:clrMapOvr>
</p:sld>
</file>