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5758b1574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296b61a134adc"/>
  </p:sldMasterIdLst>
  <p:sldIdLst>
    <p:sldId xmlns:r="http://schemas.openxmlformats.org/officeDocument/2006/relationships" id="256" r:id="R7eb81e0d62d74fe4"/>
    <p:sldId xmlns:r="http://schemas.openxmlformats.org/officeDocument/2006/relationships" id="257" r:id="R1273c1105c944218"/>
    <p:sldId xmlns:r="http://schemas.openxmlformats.org/officeDocument/2006/relationships" id="258" r:id="R427bcec3f0214b08"/>
    <p:sldId xmlns:r="http://schemas.openxmlformats.org/officeDocument/2006/relationships" id="259" r:id="Rd5917d78a9054649"/>
    <p:sldId xmlns:r="http://schemas.openxmlformats.org/officeDocument/2006/relationships" id="260" r:id="Rbcc86a892a9d45ab"/>
    <p:sldId xmlns:r="http://schemas.openxmlformats.org/officeDocument/2006/relationships" id="261" r:id="Rc96fe21d2fd4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296b61a134adc" /><Relationship Type="http://schemas.openxmlformats.org/officeDocument/2006/relationships/slide" Target="/ppt/slides/slide1.xml" Id="R7eb81e0d62d74fe4" /><Relationship Type="http://schemas.openxmlformats.org/officeDocument/2006/relationships/slide" Target="/ppt/slides/slide2.xml" Id="R1273c1105c944218" /><Relationship Type="http://schemas.openxmlformats.org/officeDocument/2006/relationships/slide" Target="/ppt/slides/slide3.xml" Id="R427bcec3f0214b08" /><Relationship Type="http://schemas.openxmlformats.org/officeDocument/2006/relationships/slide" Target="/ppt/slides/slide4.xml" Id="Rd5917d78a9054649" /><Relationship Type="http://schemas.openxmlformats.org/officeDocument/2006/relationships/slide" Target="/ppt/slides/slide5.xml" Id="Rbcc86a892a9d45ab" /><Relationship Type="http://schemas.openxmlformats.org/officeDocument/2006/relationships/slide" Target="/ppt/slides/slide6.xml" Id="Rc96fe21d2fd4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3c151cb24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7829be5746f2" /><Relationship Type="http://schemas.openxmlformats.org/officeDocument/2006/relationships/theme" Target="/ppt/slideMasters/theme/theme1.xml" Id="R4840c4288ccb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87829be57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9ec73bc94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94969918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d656b0b6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ef5e16722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34dbd1b56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62298a04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PENSJON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980 844 439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PENSJON</a:t>
            </a:r>
          </a:p>
        </p:txBody>
      </p:sp>
    </p:spTree>
  </p:cSld>
  <p:clrMapOvr>
    <a:masterClrMapping xmlns:a="http://schemas.openxmlformats.org/drawingml/2006/main"/>
  </p:clrMapOvr>
</p:sld>
</file>