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4e88ebab6f4a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a82879fab54b2b"/>
  </p:sldMasterIdLst>
  <p:sldIdLst>
    <p:sldId xmlns:r="http://schemas.openxmlformats.org/officeDocument/2006/relationships" id="256" r:id="R54f0ba7fc92f4eb4"/>
    <p:sldId xmlns:r="http://schemas.openxmlformats.org/officeDocument/2006/relationships" id="257" r:id="R9da971eb61994725"/>
    <p:sldId xmlns:r="http://schemas.openxmlformats.org/officeDocument/2006/relationships" id="258" r:id="Rbd2ab434be7c4b4a"/>
    <p:sldId xmlns:r="http://schemas.openxmlformats.org/officeDocument/2006/relationships" id="259" r:id="Rc6f3a8dc3ecc4caf"/>
    <p:sldId xmlns:r="http://schemas.openxmlformats.org/officeDocument/2006/relationships" id="260" r:id="R0a3dd66232c645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a82879fab54b2b" /><Relationship Type="http://schemas.openxmlformats.org/officeDocument/2006/relationships/slide" Target="/ppt/slides/slide1.xml" Id="R54f0ba7fc92f4eb4" /><Relationship Type="http://schemas.openxmlformats.org/officeDocument/2006/relationships/slide" Target="/ppt/slides/slide2.xml" Id="R9da971eb61994725" /><Relationship Type="http://schemas.openxmlformats.org/officeDocument/2006/relationships/slide" Target="/ppt/slides/slide3.xml" Id="Rbd2ab434be7c4b4a" /><Relationship Type="http://schemas.openxmlformats.org/officeDocument/2006/relationships/slide" Target="/ppt/slides/slide4.xml" Id="Rc6f3a8dc3ecc4caf" /><Relationship Type="http://schemas.openxmlformats.org/officeDocument/2006/relationships/slide" Target="/ppt/slides/slide5.xml" Id="R0a3dd66232c645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63458e73d740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59fb812263433f" /><Relationship Type="http://schemas.openxmlformats.org/officeDocument/2006/relationships/theme" Target="/ppt/slideMasters/theme/theme1.xml" Id="Rcd3664f117244d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59fb81226343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a53269d59846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05a06bb0e540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d567f1aefe4e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35917811b34b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8c189d716e45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SWEDBANK AB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SWEDBANK AB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SWEDBANK AB ble etablert [år] og holder til i Se 10534 Stockholm.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SWEDBANK AB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SWEDBANK AB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SWEDBANK AB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Brunkebergstorg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 10534 Stockholm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980 824 810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SWEDBANK AB</a:t>
            </a:r>
          </a:p>
        </p:txBody>
      </p:sp>
    </p:spTree>
  </p:cSld>
  <p:clrMapOvr>
    <a:masterClrMapping xmlns:a="http://schemas.openxmlformats.org/drawingml/2006/main"/>
  </p:clrMapOvr>
</p:sld>
</file>