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015e05a58143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8c25b120d04021"/>
  </p:sldMasterIdLst>
  <p:sldIdLst>
    <p:sldId xmlns:r="http://schemas.openxmlformats.org/officeDocument/2006/relationships" id="256" r:id="R7be47ee116164bbe"/>
    <p:sldId xmlns:r="http://schemas.openxmlformats.org/officeDocument/2006/relationships" id="257" r:id="R2392365463ae4ebc"/>
    <p:sldId xmlns:r="http://schemas.openxmlformats.org/officeDocument/2006/relationships" id="258" r:id="Re7929f72a68c490a"/>
    <p:sldId xmlns:r="http://schemas.openxmlformats.org/officeDocument/2006/relationships" id="259" r:id="Re9fc0bd3e3204663"/>
    <p:sldId xmlns:r="http://schemas.openxmlformats.org/officeDocument/2006/relationships" id="260" r:id="R38c62e8116b04531"/>
    <p:sldId xmlns:r="http://schemas.openxmlformats.org/officeDocument/2006/relationships" id="261" r:id="R670d7325f0ae4fde"/>
    <p:sldId xmlns:r="http://schemas.openxmlformats.org/officeDocument/2006/relationships" id="262" r:id="R88289fe99dbb46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8c25b120d04021" /><Relationship Type="http://schemas.openxmlformats.org/officeDocument/2006/relationships/slide" Target="/ppt/slides/slide1.xml" Id="R7be47ee116164bbe" /><Relationship Type="http://schemas.openxmlformats.org/officeDocument/2006/relationships/slide" Target="/ppt/slides/slide2.xml" Id="R2392365463ae4ebc" /><Relationship Type="http://schemas.openxmlformats.org/officeDocument/2006/relationships/slide" Target="/ppt/slides/slide3.xml" Id="Re7929f72a68c490a" /><Relationship Type="http://schemas.openxmlformats.org/officeDocument/2006/relationships/slide" Target="/ppt/slides/slide4.xml" Id="Re9fc0bd3e3204663" /><Relationship Type="http://schemas.openxmlformats.org/officeDocument/2006/relationships/slide" Target="/ppt/slides/slide5.xml" Id="R38c62e8116b04531" /><Relationship Type="http://schemas.openxmlformats.org/officeDocument/2006/relationships/slide" Target="/ppt/slides/slide6.xml" Id="R670d7325f0ae4fde" /><Relationship Type="http://schemas.openxmlformats.org/officeDocument/2006/relationships/slide" Target="/ppt/slides/slide7.xml" Id="R88289fe99dbb46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94accb9a0743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44386237d42d1" /><Relationship Type="http://schemas.openxmlformats.org/officeDocument/2006/relationships/theme" Target="/ppt/slideMasters/theme/theme1.xml" Id="R39916813497640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e44386237d42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c03a0eb2945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1ce6c87a144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86545e1ae49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ac5a0f3804e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fdec21b1445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4f43df5854b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66b6120df44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HYLLESTAD MATSENTER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HYLLESTAD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HYLLESTAD MATSENTER AS ble etablert [år] og holder til i Hyllestad.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HYLLESTAD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HYLLESTAD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HYLLESTAD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27 852 416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2 010 332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1 598 233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10 235 369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13 235 688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HYLLESTAD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RAGNAR LØVØ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HYLLESTAD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6957 Hyllestad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980 798 100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HYLLESTAD MATSENTER AS</a:t>
            </a:r>
          </a:p>
        </p:txBody>
      </p:sp>
    </p:spTree>
  </p:cSld>
  <p:clrMapOvr>
    <a:masterClrMapping xmlns:a="http://schemas.openxmlformats.org/drawingml/2006/main"/>
  </p:clrMapOvr>
</p:sld>
</file>