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54447e2a7624b4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0e3ca962b444143"/>
  </p:sldMasterIdLst>
  <p:sldIdLst>
    <p:sldId xmlns:r="http://schemas.openxmlformats.org/officeDocument/2006/relationships" id="256" r:id="R18fa69e8b71a4b32"/>
    <p:sldId xmlns:r="http://schemas.openxmlformats.org/officeDocument/2006/relationships" id="257" r:id="R87316455a22e42dd"/>
    <p:sldId xmlns:r="http://schemas.openxmlformats.org/officeDocument/2006/relationships" id="258" r:id="R5c276dc72a104d48"/>
    <p:sldId xmlns:r="http://schemas.openxmlformats.org/officeDocument/2006/relationships" id="259" r:id="R9bc6a11024cf4d93"/>
    <p:sldId xmlns:r="http://schemas.openxmlformats.org/officeDocument/2006/relationships" id="260" r:id="R4ee14f8aa2e446f9"/>
    <p:sldId xmlns:r="http://schemas.openxmlformats.org/officeDocument/2006/relationships" id="261" r:id="Rbc8d6806fe0f45aa"/>
    <p:sldId xmlns:r="http://schemas.openxmlformats.org/officeDocument/2006/relationships" id="262" r:id="Rcde15a03d16f40c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e3ca962b444143" /><Relationship Type="http://schemas.openxmlformats.org/officeDocument/2006/relationships/slide" Target="/ppt/slides/slide1.xml" Id="R18fa69e8b71a4b32" /><Relationship Type="http://schemas.openxmlformats.org/officeDocument/2006/relationships/slide" Target="/ppt/slides/slide2.xml" Id="R87316455a22e42dd" /><Relationship Type="http://schemas.openxmlformats.org/officeDocument/2006/relationships/slide" Target="/ppt/slides/slide3.xml" Id="R5c276dc72a104d48" /><Relationship Type="http://schemas.openxmlformats.org/officeDocument/2006/relationships/slide" Target="/ppt/slides/slide4.xml" Id="R9bc6a11024cf4d93" /><Relationship Type="http://schemas.openxmlformats.org/officeDocument/2006/relationships/slide" Target="/ppt/slides/slide5.xml" Id="R4ee14f8aa2e446f9" /><Relationship Type="http://schemas.openxmlformats.org/officeDocument/2006/relationships/slide" Target="/ppt/slides/slide6.xml" Id="Rbc8d6806fe0f45aa" /><Relationship Type="http://schemas.openxmlformats.org/officeDocument/2006/relationships/slide" Target="/ppt/slides/slide7.xml" Id="Rcde15a03d16f40c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66531496544f7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22959d474b4cbd" /><Relationship Type="http://schemas.openxmlformats.org/officeDocument/2006/relationships/theme" Target="/ppt/slideMasters/theme/theme1.xml" Id="Ra492ed04e35f43e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522959d474b4cb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73e0f510b349c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4111cfc8db456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1b9786a921475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73e5fb88be472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02420ef9644e2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e8960fe00e4cd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0a8282df944a1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MEIDELL 99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MEIDELL 99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MEIDELL 99 AS ble etablert [år] og holder til i Onarheim.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MEIDELL 99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MEIDELL 99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MEIDELL 99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1 263 619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85 793 810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86 160 215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MEIDELL 99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MEIDELL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MEIDELL 99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Flakkavågsvegen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5694 Onarheim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980 779 149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MEIDELL 99 AS</a:t>
            </a:r>
          </a:p>
        </p:txBody>
      </p:sp>
    </p:spTree>
  </p:cSld>
  <p:clrMapOvr>
    <a:masterClrMapping xmlns:a="http://schemas.openxmlformats.org/drawingml/2006/main"/>
  </p:clrMapOvr>
</p:sld>
</file>