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58d0736bc49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7c378e8f9c4e0c"/>
  </p:sldMasterIdLst>
  <p:sldIdLst>
    <p:sldId xmlns:r="http://schemas.openxmlformats.org/officeDocument/2006/relationships" id="256" r:id="Raef217d1fa694193"/>
    <p:sldId xmlns:r="http://schemas.openxmlformats.org/officeDocument/2006/relationships" id="257" r:id="R36be3a7ea50d492d"/>
    <p:sldId xmlns:r="http://schemas.openxmlformats.org/officeDocument/2006/relationships" id="258" r:id="Re1c6d473d7ec47dd"/>
    <p:sldId xmlns:r="http://schemas.openxmlformats.org/officeDocument/2006/relationships" id="259" r:id="Re515ba3957864147"/>
    <p:sldId xmlns:r="http://schemas.openxmlformats.org/officeDocument/2006/relationships" id="260" r:id="Rb926167115934b0c"/>
    <p:sldId xmlns:r="http://schemas.openxmlformats.org/officeDocument/2006/relationships" id="261" r:id="R984d9684bdf54134"/>
    <p:sldId xmlns:r="http://schemas.openxmlformats.org/officeDocument/2006/relationships" id="262" r:id="R5cbfac99413d42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c378e8f9c4e0c" /><Relationship Type="http://schemas.openxmlformats.org/officeDocument/2006/relationships/slide" Target="/ppt/slides/slide1.xml" Id="Raef217d1fa694193" /><Relationship Type="http://schemas.openxmlformats.org/officeDocument/2006/relationships/slide" Target="/ppt/slides/slide2.xml" Id="R36be3a7ea50d492d" /><Relationship Type="http://schemas.openxmlformats.org/officeDocument/2006/relationships/slide" Target="/ppt/slides/slide3.xml" Id="Re1c6d473d7ec47dd" /><Relationship Type="http://schemas.openxmlformats.org/officeDocument/2006/relationships/slide" Target="/ppt/slides/slide4.xml" Id="Re515ba3957864147" /><Relationship Type="http://schemas.openxmlformats.org/officeDocument/2006/relationships/slide" Target="/ppt/slides/slide5.xml" Id="Rb926167115934b0c" /><Relationship Type="http://schemas.openxmlformats.org/officeDocument/2006/relationships/slide" Target="/ppt/slides/slide6.xml" Id="R984d9684bdf54134" /><Relationship Type="http://schemas.openxmlformats.org/officeDocument/2006/relationships/slide" Target="/ppt/slides/slide7.xml" Id="R5cbfac99413d42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41dbc4ed343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c55c65dcc413e" /><Relationship Type="http://schemas.openxmlformats.org/officeDocument/2006/relationships/theme" Target="/ppt/slideMasters/theme/theme1.xml" Id="R438900b6f8a74f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4c55c65dcc41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a6d03bac54e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0345fd13342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c07b7edf148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4e9d50e3642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c81fd4c9a4a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c27deb9c5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62396ab8c43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BJARNE SCHEI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SCHEI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SCHEI AS ble etablert [år] og holder til i Surnadal.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SCHEI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SCHEI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SCHEI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10 390 189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816 072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1 451 155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9 978 238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12 073 266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SCHEI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SCHEI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TORE SCHEI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SCHEI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6650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66 15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980 779 017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SCHEI AS</a:t>
            </a:r>
          </a:p>
        </p:txBody>
      </p:sp>
    </p:spTree>
  </p:cSld>
  <p:clrMapOvr>
    <a:masterClrMapping xmlns:a="http://schemas.openxmlformats.org/drawingml/2006/main"/>
  </p:clrMapOvr>
</p:sld>
</file>