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7b01210ac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5350b6bee4974"/>
  </p:sldMasterIdLst>
  <p:sldIdLst>
    <p:sldId xmlns:r="http://schemas.openxmlformats.org/officeDocument/2006/relationships" id="256" r:id="R167fc3ba6576456d"/>
    <p:sldId xmlns:r="http://schemas.openxmlformats.org/officeDocument/2006/relationships" id="257" r:id="R3075d3a9e5b542d5"/>
    <p:sldId xmlns:r="http://schemas.openxmlformats.org/officeDocument/2006/relationships" id="258" r:id="Rcd78db1a6183437c"/>
    <p:sldId xmlns:r="http://schemas.openxmlformats.org/officeDocument/2006/relationships" id="259" r:id="Rc62c7a2aa264414e"/>
    <p:sldId xmlns:r="http://schemas.openxmlformats.org/officeDocument/2006/relationships" id="260" r:id="R491375b70efb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5350b6bee4974" /><Relationship Type="http://schemas.openxmlformats.org/officeDocument/2006/relationships/slide" Target="/ppt/slides/slide1.xml" Id="R167fc3ba6576456d" /><Relationship Type="http://schemas.openxmlformats.org/officeDocument/2006/relationships/slide" Target="/ppt/slides/slide2.xml" Id="R3075d3a9e5b542d5" /><Relationship Type="http://schemas.openxmlformats.org/officeDocument/2006/relationships/slide" Target="/ppt/slides/slide3.xml" Id="Rcd78db1a6183437c" /><Relationship Type="http://schemas.openxmlformats.org/officeDocument/2006/relationships/slide" Target="/ppt/slides/slide4.xml" Id="Rc62c7a2aa264414e" /><Relationship Type="http://schemas.openxmlformats.org/officeDocument/2006/relationships/slide" Target="/ppt/slides/slide5.xml" Id="R491375b70efb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00a5667bb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58830a904af3" /><Relationship Type="http://schemas.openxmlformats.org/officeDocument/2006/relationships/theme" Target="/ppt/slideMasters/theme/theme1.xml" Id="R3a031e472123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258830a90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cb0e247f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05303113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586edd7c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f08a0ae2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e8757e99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OG ØSTFOLD FYLKESREVISJON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OG ØSTFOLD FYLKESREVISJON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11 73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OG ØSTFOLD FYLKESREVISJON</a:t>
            </a:r>
          </a:p>
        </p:txBody>
      </p:sp>
    </p:spTree>
  </p:cSld>
  <p:clrMapOvr>
    <a:masterClrMapping xmlns:a="http://schemas.openxmlformats.org/drawingml/2006/main"/>
  </p:clrMapOvr>
</p:sld>
</file>