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0032fcc0c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337d0744d5471d"/>
  </p:sldMasterIdLst>
  <p:sldIdLst>
    <p:sldId xmlns:r="http://schemas.openxmlformats.org/officeDocument/2006/relationships" id="256" r:id="Rd74a779c9ffc48f4"/>
    <p:sldId xmlns:r="http://schemas.openxmlformats.org/officeDocument/2006/relationships" id="257" r:id="Rf60d6653e4b843e2"/>
    <p:sldId xmlns:r="http://schemas.openxmlformats.org/officeDocument/2006/relationships" id="258" r:id="R56acdf53c5bc4e70"/>
    <p:sldId xmlns:r="http://schemas.openxmlformats.org/officeDocument/2006/relationships" id="259" r:id="Rc11884f3b4d84b60"/>
    <p:sldId xmlns:r="http://schemas.openxmlformats.org/officeDocument/2006/relationships" id="260" r:id="R20b6491720f54acb"/>
    <p:sldId xmlns:r="http://schemas.openxmlformats.org/officeDocument/2006/relationships" id="261" r:id="R08583abfc1a54a53"/>
    <p:sldId xmlns:r="http://schemas.openxmlformats.org/officeDocument/2006/relationships" id="262" r:id="R907669b6d7ed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37d0744d5471d" /><Relationship Type="http://schemas.openxmlformats.org/officeDocument/2006/relationships/slide" Target="/ppt/slides/slide1.xml" Id="Rd74a779c9ffc48f4" /><Relationship Type="http://schemas.openxmlformats.org/officeDocument/2006/relationships/slide" Target="/ppt/slides/slide2.xml" Id="Rf60d6653e4b843e2" /><Relationship Type="http://schemas.openxmlformats.org/officeDocument/2006/relationships/slide" Target="/ppt/slides/slide3.xml" Id="R56acdf53c5bc4e70" /><Relationship Type="http://schemas.openxmlformats.org/officeDocument/2006/relationships/slide" Target="/ppt/slides/slide4.xml" Id="Rc11884f3b4d84b60" /><Relationship Type="http://schemas.openxmlformats.org/officeDocument/2006/relationships/slide" Target="/ppt/slides/slide5.xml" Id="R20b6491720f54acb" /><Relationship Type="http://schemas.openxmlformats.org/officeDocument/2006/relationships/slide" Target="/ppt/slides/slide6.xml" Id="R08583abfc1a54a53" /><Relationship Type="http://schemas.openxmlformats.org/officeDocument/2006/relationships/slide" Target="/ppt/slides/slide7.xml" Id="R907669b6d7ed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17a8af0f7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2499830ae4433" /><Relationship Type="http://schemas.openxmlformats.org/officeDocument/2006/relationships/theme" Target="/ppt/slideMasters/theme/theme1.xml" Id="R4cad210225da47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2499830ae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c5b1e653a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85e040ba54d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5e4e2e6db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32b2f790b42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0ac5be691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3b6fdd20f49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d6745d5044d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PENGEBINGEN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PENGEBINGEN AS ble etablert [år] og holder til i Røyken.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4 865 855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6 093 234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JENS-KRISTIAN HAUG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GJERDE HAUG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TIRIL GJERDE HAUG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GJERDE HAUG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3440 Røyken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jens@din-regnskapssjef.no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980 746 844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