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d4cf3826f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fa57c79d94ae0"/>
  </p:sldMasterIdLst>
  <p:sldIdLst>
    <p:sldId xmlns:r="http://schemas.openxmlformats.org/officeDocument/2006/relationships" id="256" r:id="R38e2570772634ed7"/>
    <p:sldId xmlns:r="http://schemas.openxmlformats.org/officeDocument/2006/relationships" id="257" r:id="R2a99acb32eef4625"/>
    <p:sldId xmlns:r="http://schemas.openxmlformats.org/officeDocument/2006/relationships" id="258" r:id="R53cbe094ca1048bb"/>
    <p:sldId xmlns:r="http://schemas.openxmlformats.org/officeDocument/2006/relationships" id="259" r:id="R459c78da299346ef"/>
    <p:sldId xmlns:r="http://schemas.openxmlformats.org/officeDocument/2006/relationships" id="260" r:id="Rbd14731d9eb94bc4"/>
    <p:sldId xmlns:r="http://schemas.openxmlformats.org/officeDocument/2006/relationships" id="261" r:id="R07ab795fbf5e4e37"/>
    <p:sldId xmlns:r="http://schemas.openxmlformats.org/officeDocument/2006/relationships" id="262" r:id="R3143409fdff0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fa57c79d94ae0" /><Relationship Type="http://schemas.openxmlformats.org/officeDocument/2006/relationships/slide" Target="/ppt/slides/slide1.xml" Id="R38e2570772634ed7" /><Relationship Type="http://schemas.openxmlformats.org/officeDocument/2006/relationships/slide" Target="/ppt/slides/slide2.xml" Id="R2a99acb32eef4625" /><Relationship Type="http://schemas.openxmlformats.org/officeDocument/2006/relationships/slide" Target="/ppt/slides/slide3.xml" Id="R53cbe094ca1048bb" /><Relationship Type="http://schemas.openxmlformats.org/officeDocument/2006/relationships/slide" Target="/ppt/slides/slide4.xml" Id="R459c78da299346ef" /><Relationship Type="http://schemas.openxmlformats.org/officeDocument/2006/relationships/slide" Target="/ppt/slides/slide5.xml" Id="Rbd14731d9eb94bc4" /><Relationship Type="http://schemas.openxmlformats.org/officeDocument/2006/relationships/slide" Target="/ppt/slides/slide6.xml" Id="R07ab795fbf5e4e37" /><Relationship Type="http://schemas.openxmlformats.org/officeDocument/2006/relationships/slide" Target="/ppt/slides/slide7.xml" Id="R3143409fdff0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63263aa31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7de56ff7b4b08" /><Relationship Type="http://schemas.openxmlformats.org/officeDocument/2006/relationships/theme" Target="/ppt/slideMasters/theme/theme1.xml" Id="R276308a937b8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7de56ff7b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5cc22fff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fb216966d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60605d37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89ecf2c8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b42fb1548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b67dca3f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4c025f4b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REGNSKAPSTEAM HALLINGDAL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REGNSKAPSTEAM HALLINGDAL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12 872 736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5 832 785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FJELLDRONNINGEN HOLDING AS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TOPPEN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KAMBEN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980 738 787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HALLINGDAL AS</a:t>
            </a:r>
          </a:p>
        </p:txBody>
      </p:sp>
    </p:spTree>
  </p:cSld>
  <p:clrMapOvr>
    <a:masterClrMapping xmlns:a="http://schemas.openxmlformats.org/drawingml/2006/main"/>
  </p:clrMapOvr>
</p:sld>
</file>