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f0769eb3054b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9e6ca89efe49e3"/>
  </p:sldMasterIdLst>
  <p:sldIdLst>
    <p:sldId xmlns:r="http://schemas.openxmlformats.org/officeDocument/2006/relationships" id="256" r:id="R06665ad923414958"/>
    <p:sldId xmlns:r="http://schemas.openxmlformats.org/officeDocument/2006/relationships" id="257" r:id="R914a25a0f49140fe"/>
    <p:sldId xmlns:r="http://schemas.openxmlformats.org/officeDocument/2006/relationships" id="258" r:id="Rcf5778c3a9694c9f"/>
    <p:sldId xmlns:r="http://schemas.openxmlformats.org/officeDocument/2006/relationships" id="259" r:id="Rb76b4ea3252940f8"/>
    <p:sldId xmlns:r="http://schemas.openxmlformats.org/officeDocument/2006/relationships" id="260" r:id="R64d4b381a3be4ad6"/>
    <p:sldId xmlns:r="http://schemas.openxmlformats.org/officeDocument/2006/relationships" id="261" r:id="R337de26445f1409e"/>
    <p:sldId xmlns:r="http://schemas.openxmlformats.org/officeDocument/2006/relationships" id="262" r:id="Rf0b2e7558af74c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e6ca89efe49e3" /><Relationship Type="http://schemas.openxmlformats.org/officeDocument/2006/relationships/slide" Target="/ppt/slides/slide1.xml" Id="R06665ad923414958" /><Relationship Type="http://schemas.openxmlformats.org/officeDocument/2006/relationships/slide" Target="/ppt/slides/slide2.xml" Id="R914a25a0f49140fe" /><Relationship Type="http://schemas.openxmlformats.org/officeDocument/2006/relationships/slide" Target="/ppt/slides/slide3.xml" Id="Rcf5778c3a9694c9f" /><Relationship Type="http://schemas.openxmlformats.org/officeDocument/2006/relationships/slide" Target="/ppt/slides/slide4.xml" Id="Rb76b4ea3252940f8" /><Relationship Type="http://schemas.openxmlformats.org/officeDocument/2006/relationships/slide" Target="/ppt/slides/slide5.xml" Id="R64d4b381a3be4ad6" /><Relationship Type="http://schemas.openxmlformats.org/officeDocument/2006/relationships/slide" Target="/ppt/slides/slide6.xml" Id="R337de26445f1409e" /><Relationship Type="http://schemas.openxmlformats.org/officeDocument/2006/relationships/slide" Target="/ppt/slides/slide7.xml" Id="Rf0b2e7558af74c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2f331f5284d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ec06b8526444f" /><Relationship Type="http://schemas.openxmlformats.org/officeDocument/2006/relationships/theme" Target="/ppt/slideMasters/theme/theme1.xml" Id="R2b55bbafe2eb48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2ec06b852644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e4cc1be7e40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22b373f9940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193cd41144c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60f1820a045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2acdf522746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a8af7ca3a4a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b84edb9b240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 LINK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LINK AS ble etablert [år] og holder til i Langangen.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32 691 749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30 920 780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30 731 877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200 626 489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203 640 913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LANGANGEN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3947 Langangen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980 712 869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LINK AS</a:t>
            </a:r>
          </a:p>
        </p:txBody>
      </p:sp>
    </p:spTree>
  </p:cSld>
  <p:clrMapOvr>
    <a:masterClrMapping xmlns:a="http://schemas.openxmlformats.org/drawingml/2006/main"/>
  </p:clrMapOvr>
</p:sld>
</file>