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c41eb86fd44f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bc9347a4b14d5b"/>
  </p:sldMasterIdLst>
  <p:sldIdLst>
    <p:sldId xmlns:r="http://schemas.openxmlformats.org/officeDocument/2006/relationships" id="256" r:id="R7ae1b84c260c4096"/>
    <p:sldId xmlns:r="http://schemas.openxmlformats.org/officeDocument/2006/relationships" id="257" r:id="Ra989e1e1cf8c421c"/>
    <p:sldId xmlns:r="http://schemas.openxmlformats.org/officeDocument/2006/relationships" id="258" r:id="R6dd7f8d338214007"/>
    <p:sldId xmlns:r="http://schemas.openxmlformats.org/officeDocument/2006/relationships" id="259" r:id="Rb416de483c824470"/>
    <p:sldId xmlns:r="http://schemas.openxmlformats.org/officeDocument/2006/relationships" id="260" r:id="R01c887da67ed4b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bc9347a4b14d5b" /><Relationship Type="http://schemas.openxmlformats.org/officeDocument/2006/relationships/slide" Target="/ppt/slides/slide1.xml" Id="R7ae1b84c260c4096" /><Relationship Type="http://schemas.openxmlformats.org/officeDocument/2006/relationships/slide" Target="/ppt/slides/slide2.xml" Id="Ra989e1e1cf8c421c" /><Relationship Type="http://schemas.openxmlformats.org/officeDocument/2006/relationships/slide" Target="/ppt/slides/slide3.xml" Id="R6dd7f8d338214007" /><Relationship Type="http://schemas.openxmlformats.org/officeDocument/2006/relationships/slide" Target="/ppt/slides/slide4.xml" Id="Rb416de483c824470" /><Relationship Type="http://schemas.openxmlformats.org/officeDocument/2006/relationships/slide" Target="/ppt/slides/slide5.xml" Id="R01c887da67ed4b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fe7858be8147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1ede330c348e8" /><Relationship Type="http://schemas.openxmlformats.org/officeDocument/2006/relationships/theme" Target="/ppt/slideMasters/theme/theme1.xml" Id="R163a522b9ebb4b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21ede330c348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06dde6fda4a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95f26bfbd4b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b662300c342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71de1068143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cb765aefb4e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EIKA SPAR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SPAR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SPAR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SPAR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SPAR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SPAR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post@terra-forvaltning.no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980 439 291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SPAR</a:t>
            </a:r>
          </a:p>
        </p:txBody>
      </p:sp>
    </p:spTree>
  </p:cSld>
  <p:clrMapOvr>
    <a:masterClrMapping xmlns:a="http://schemas.openxmlformats.org/drawingml/2006/main"/>
  </p:clrMapOvr>
</p:sld>
</file>