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6395c779b14d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f874c63a12940ea"/>
  </p:sldMasterIdLst>
  <p:sldIdLst>
    <p:sldId xmlns:r="http://schemas.openxmlformats.org/officeDocument/2006/relationships" id="256" r:id="R9845137ec871455a"/>
    <p:sldId xmlns:r="http://schemas.openxmlformats.org/officeDocument/2006/relationships" id="257" r:id="Ra58788592822428e"/>
    <p:sldId xmlns:r="http://schemas.openxmlformats.org/officeDocument/2006/relationships" id="258" r:id="Rb4e0420e8acb4d60"/>
    <p:sldId xmlns:r="http://schemas.openxmlformats.org/officeDocument/2006/relationships" id="259" r:id="Re5aaf987bad44e81"/>
    <p:sldId xmlns:r="http://schemas.openxmlformats.org/officeDocument/2006/relationships" id="260" r:id="R3f92445f5aa44636"/>
    <p:sldId xmlns:r="http://schemas.openxmlformats.org/officeDocument/2006/relationships" id="261" r:id="R6feee1bc079747fe"/>
    <p:sldId xmlns:r="http://schemas.openxmlformats.org/officeDocument/2006/relationships" id="262" r:id="Rb775469b4d2047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874c63a12940ea" /><Relationship Type="http://schemas.openxmlformats.org/officeDocument/2006/relationships/slide" Target="/ppt/slides/slide1.xml" Id="R9845137ec871455a" /><Relationship Type="http://schemas.openxmlformats.org/officeDocument/2006/relationships/slide" Target="/ppt/slides/slide2.xml" Id="Ra58788592822428e" /><Relationship Type="http://schemas.openxmlformats.org/officeDocument/2006/relationships/slide" Target="/ppt/slides/slide3.xml" Id="Rb4e0420e8acb4d60" /><Relationship Type="http://schemas.openxmlformats.org/officeDocument/2006/relationships/slide" Target="/ppt/slides/slide4.xml" Id="Re5aaf987bad44e81" /><Relationship Type="http://schemas.openxmlformats.org/officeDocument/2006/relationships/slide" Target="/ppt/slides/slide5.xml" Id="R3f92445f5aa44636" /><Relationship Type="http://schemas.openxmlformats.org/officeDocument/2006/relationships/slide" Target="/ppt/slides/slide6.xml" Id="R6feee1bc079747fe" /><Relationship Type="http://schemas.openxmlformats.org/officeDocument/2006/relationships/slide" Target="/ppt/slides/slide7.xml" Id="Rb775469b4d2047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a9aae168ba4d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c7de73ebfb4be6" /><Relationship Type="http://schemas.openxmlformats.org/officeDocument/2006/relationships/theme" Target="/ppt/slideMasters/theme/theme1.xml" Id="R44d37a7075e645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c7de73ebfb4b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95cd1db6544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e89cbd96da4a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984c02ed843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c8233cf8b849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baa7f0c89b400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0bf5eb86e443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8f7540eb294c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LUNKAN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LUNKAN EIENDOM AS ble etablert [år] og holder til i Steinkjer.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227 980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154 199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3 313 372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23 998 980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26 571 761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BERIT TARALDSEN BENUM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HALLVARD TARALDSEN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Strandvegen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7713 Steinkjer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trond.taraldsen@taraldsen-regnskap.no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980 435 962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