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6889a81eebb493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b38c887390847d0"/>
  </p:sldMasterIdLst>
  <p:sldIdLst>
    <p:sldId xmlns:r="http://schemas.openxmlformats.org/officeDocument/2006/relationships" id="256" r:id="R23fb78f5b7ff4f99"/>
    <p:sldId xmlns:r="http://schemas.openxmlformats.org/officeDocument/2006/relationships" id="257" r:id="R101101d99315447a"/>
    <p:sldId xmlns:r="http://schemas.openxmlformats.org/officeDocument/2006/relationships" id="258" r:id="Rd299895cb4864ead"/>
    <p:sldId xmlns:r="http://schemas.openxmlformats.org/officeDocument/2006/relationships" id="259" r:id="R9a87b18a8baa4f5f"/>
    <p:sldId xmlns:r="http://schemas.openxmlformats.org/officeDocument/2006/relationships" id="260" r:id="R8848389103cc4233"/>
    <p:sldId xmlns:r="http://schemas.openxmlformats.org/officeDocument/2006/relationships" id="261" r:id="R1a3a325d18a742d8"/>
    <p:sldId xmlns:r="http://schemas.openxmlformats.org/officeDocument/2006/relationships" id="262" r:id="Rab02d3986eb04eb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b38c887390847d0" /><Relationship Type="http://schemas.openxmlformats.org/officeDocument/2006/relationships/slide" Target="/ppt/slides/slide1.xml" Id="R23fb78f5b7ff4f99" /><Relationship Type="http://schemas.openxmlformats.org/officeDocument/2006/relationships/slide" Target="/ppt/slides/slide2.xml" Id="R101101d99315447a" /><Relationship Type="http://schemas.openxmlformats.org/officeDocument/2006/relationships/slide" Target="/ppt/slides/slide3.xml" Id="Rd299895cb4864ead" /><Relationship Type="http://schemas.openxmlformats.org/officeDocument/2006/relationships/slide" Target="/ppt/slides/slide4.xml" Id="R9a87b18a8baa4f5f" /><Relationship Type="http://schemas.openxmlformats.org/officeDocument/2006/relationships/slide" Target="/ppt/slides/slide5.xml" Id="R8848389103cc4233" /><Relationship Type="http://schemas.openxmlformats.org/officeDocument/2006/relationships/slide" Target="/ppt/slides/slide6.xml" Id="R1a3a325d18a742d8" /><Relationship Type="http://schemas.openxmlformats.org/officeDocument/2006/relationships/slide" Target="/ppt/slides/slide7.xml" Id="Rab02d3986eb04eb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2137d3f45b7408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dcbb8bd0634d03" /><Relationship Type="http://schemas.openxmlformats.org/officeDocument/2006/relationships/theme" Target="/ppt/slideMasters/theme/theme1.xml" Id="R2782edfc1940477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4dcbb8bd0634d0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fcbc01fc3c4d9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eed96e428545a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25fe93b7c9423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f0b8fc5a054e1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a82b3264ee461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8dd4902c9742e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48fb489de54c0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BYGGMESTER LAURITSEN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BYGGMESTER LAURITSEN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BYGGMESTER LAURITSEN AS ble etablert [år] og holder til i Skien.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BYGGMESTER LAURITSEN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BYGGMESTER LAURITSEN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BYGGMESTER LAURITSEN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46 694 730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3 139 206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2 330 933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9 391 259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17 050 633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BYGGMESTER LAURITSEN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ALTENBURG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BYGGMESTER LAURITSEN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Århusvegen 224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3721 Skien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35 53 23 06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980 429 970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BYGGMESTER LAURITSEN AS</a:t>
            </a:r>
          </a:p>
        </p:txBody>
      </p:sp>
    </p:spTree>
  </p:cSld>
  <p:clrMapOvr>
    <a:masterClrMapping xmlns:a="http://schemas.openxmlformats.org/drawingml/2006/main"/>
  </p:clrMapOvr>
</p:sld>
</file>