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832075150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9a70cee6c14194"/>
  </p:sldMasterIdLst>
  <p:sldIdLst>
    <p:sldId xmlns:r="http://schemas.openxmlformats.org/officeDocument/2006/relationships" id="256" r:id="Rde952c51501a4952"/>
    <p:sldId xmlns:r="http://schemas.openxmlformats.org/officeDocument/2006/relationships" id="257" r:id="R04473c3025774f67"/>
    <p:sldId xmlns:r="http://schemas.openxmlformats.org/officeDocument/2006/relationships" id="258" r:id="R02c3737260e34070"/>
    <p:sldId xmlns:r="http://schemas.openxmlformats.org/officeDocument/2006/relationships" id="259" r:id="Rc14459e1f3be4e21"/>
    <p:sldId xmlns:r="http://schemas.openxmlformats.org/officeDocument/2006/relationships" id="260" r:id="R86ee304b6fdd4601"/>
    <p:sldId xmlns:r="http://schemas.openxmlformats.org/officeDocument/2006/relationships" id="261" r:id="Rc158f07a66d641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a70cee6c14194" /><Relationship Type="http://schemas.openxmlformats.org/officeDocument/2006/relationships/slide" Target="/ppt/slides/slide1.xml" Id="Rde952c51501a4952" /><Relationship Type="http://schemas.openxmlformats.org/officeDocument/2006/relationships/slide" Target="/ppt/slides/slide2.xml" Id="R04473c3025774f67" /><Relationship Type="http://schemas.openxmlformats.org/officeDocument/2006/relationships/slide" Target="/ppt/slides/slide3.xml" Id="R02c3737260e34070" /><Relationship Type="http://schemas.openxmlformats.org/officeDocument/2006/relationships/slide" Target="/ppt/slides/slide4.xml" Id="Rc14459e1f3be4e21" /><Relationship Type="http://schemas.openxmlformats.org/officeDocument/2006/relationships/slide" Target="/ppt/slides/slide5.xml" Id="R86ee304b6fdd4601" /><Relationship Type="http://schemas.openxmlformats.org/officeDocument/2006/relationships/slide" Target="/ppt/slides/slide6.xml" Id="Rc158f07a66d641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84a7c692645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aa2801fd74520" /><Relationship Type="http://schemas.openxmlformats.org/officeDocument/2006/relationships/theme" Target="/ppt/slideMasters/theme/theme1.xml" Id="R20ce8bdc55ef46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baa2801fd745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edb74c89248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670dbec1a47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e14a7eb0044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1ac2be52b4f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aca42ecd44a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01a1f854a4f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FOSSNES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FOSSNES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3 710 963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1 934 263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980 429 547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