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477dc6f3c40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1c4ae1c73542bf"/>
  </p:sldMasterIdLst>
  <p:sldIdLst>
    <p:sldId xmlns:r="http://schemas.openxmlformats.org/officeDocument/2006/relationships" id="256" r:id="Rac627bf20af24d4a"/>
    <p:sldId xmlns:r="http://schemas.openxmlformats.org/officeDocument/2006/relationships" id="257" r:id="R6dd6a9849f734529"/>
    <p:sldId xmlns:r="http://schemas.openxmlformats.org/officeDocument/2006/relationships" id="258" r:id="R8d1797ab14f749e5"/>
    <p:sldId xmlns:r="http://schemas.openxmlformats.org/officeDocument/2006/relationships" id="259" r:id="R8d004e9378934d7d"/>
    <p:sldId xmlns:r="http://schemas.openxmlformats.org/officeDocument/2006/relationships" id="260" r:id="R1376e7a8eb5241cf"/>
    <p:sldId xmlns:r="http://schemas.openxmlformats.org/officeDocument/2006/relationships" id="261" r:id="R70e852350d24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c4ae1c73542bf" /><Relationship Type="http://schemas.openxmlformats.org/officeDocument/2006/relationships/slide" Target="/ppt/slides/slide1.xml" Id="Rac627bf20af24d4a" /><Relationship Type="http://schemas.openxmlformats.org/officeDocument/2006/relationships/slide" Target="/ppt/slides/slide2.xml" Id="R6dd6a9849f734529" /><Relationship Type="http://schemas.openxmlformats.org/officeDocument/2006/relationships/slide" Target="/ppt/slides/slide3.xml" Id="R8d1797ab14f749e5" /><Relationship Type="http://schemas.openxmlformats.org/officeDocument/2006/relationships/slide" Target="/ppt/slides/slide4.xml" Id="R8d004e9378934d7d" /><Relationship Type="http://schemas.openxmlformats.org/officeDocument/2006/relationships/slide" Target="/ppt/slides/slide5.xml" Id="R1376e7a8eb5241cf" /><Relationship Type="http://schemas.openxmlformats.org/officeDocument/2006/relationships/slide" Target="/ppt/slides/slide6.xml" Id="R70e852350d24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a9cc4b6dd48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b455404f74944" /><Relationship Type="http://schemas.openxmlformats.org/officeDocument/2006/relationships/theme" Target="/ppt/slideMasters/theme/theme1.xml" Id="R9daf2ff6fce0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b455404f749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fcd4619c24f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7e3a8dc0c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ff339316c42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6afc072b8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19a7b4dcd45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0f69b1d4e4d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FOSSNES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980 429 547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