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b3443e86a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af9a742cc4035"/>
  </p:sldMasterIdLst>
  <p:sldIdLst>
    <p:sldId xmlns:r="http://schemas.openxmlformats.org/officeDocument/2006/relationships" id="256" r:id="R5d9498d5cfc24419"/>
    <p:sldId xmlns:r="http://schemas.openxmlformats.org/officeDocument/2006/relationships" id="257" r:id="R8cc30230dcd34de8"/>
    <p:sldId xmlns:r="http://schemas.openxmlformats.org/officeDocument/2006/relationships" id="258" r:id="Rea45796d1ab74ca7"/>
    <p:sldId xmlns:r="http://schemas.openxmlformats.org/officeDocument/2006/relationships" id="259" r:id="R90fca83422c745e7"/>
    <p:sldId xmlns:r="http://schemas.openxmlformats.org/officeDocument/2006/relationships" id="260" r:id="R9db7b45190584ba8"/>
    <p:sldId xmlns:r="http://schemas.openxmlformats.org/officeDocument/2006/relationships" id="261" r:id="R7e30a111018444d3"/>
    <p:sldId xmlns:r="http://schemas.openxmlformats.org/officeDocument/2006/relationships" id="262" r:id="Rf03c69459b61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af9a742cc4035" /><Relationship Type="http://schemas.openxmlformats.org/officeDocument/2006/relationships/slide" Target="/ppt/slides/slide1.xml" Id="R5d9498d5cfc24419" /><Relationship Type="http://schemas.openxmlformats.org/officeDocument/2006/relationships/slide" Target="/ppt/slides/slide2.xml" Id="R8cc30230dcd34de8" /><Relationship Type="http://schemas.openxmlformats.org/officeDocument/2006/relationships/slide" Target="/ppt/slides/slide3.xml" Id="Rea45796d1ab74ca7" /><Relationship Type="http://schemas.openxmlformats.org/officeDocument/2006/relationships/slide" Target="/ppt/slides/slide4.xml" Id="R90fca83422c745e7" /><Relationship Type="http://schemas.openxmlformats.org/officeDocument/2006/relationships/slide" Target="/ppt/slides/slide5.xml" Id="R9db7b45190584ba8" /><Relationship Type="http://schemas.openxmlformats.org/officeDocument/2006/relationships/slide" Target="/ppt/slides/slide6.xml" Id="R7e30a111018444d3" /><Relationship Type="http://schemas.openxmlformats.org/officeDocument/2006/relationships/slide" Target="/ppt/slides/slide7.xml" Id="Rf03c69459b61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92d723f4f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773facaf4461" /><Relationship Type="http://schemas.openxmlformats.org/officeDocument/2006/relationships/theme" Target="/ppt/slideMasters/theme/theme1.xml" Id="Ra8f3de44e692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e773facaf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e4e2ddac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29ff53fd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a9e795a3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b63edfd9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c420165b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8efd439f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3af08226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