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c041b267c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c078f838a4358"/>
  </p:sldMasterIdLst>
  <p:sldIdLst>
    <p:sldId xmlns:r="http://schemas.openxmlformats.org/officeDocument/2006/relationships" id="256" r:id="R13114af00b3a4d26"/>
    <p:sldId xmlns:r="http://schemas.openxmlformats.org/officeDocument/2006/relationships" id="257" r:id="R52ee32418e8b4c9f"/>
    <p:sldId xmlns:r="http://schemas.openxmlformats.org/officeDocument/2006/relationships" id="258" r:id="Rd9fd6092890f4c59"/>
    <p:sldId xmlns:r="http://schemas.openxmlformats.org/officeDocument/2006/relationships" id="259" r:id="R8874d0d4eb264f91"/>
    <p:sldId xmlns:r="http://schemas.openxmlformats.org/officeDocument/2006/relationships" id="260" r:id="R74be3d6582db49ed"/>
    <p:sldId xmlns:r="http://schemas.openxmlformats.org/officeDocument/2006/relationships" id="261" r:id="R3a1a22703dc4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c078f838a4358" /><Relationship Type="http://schemas.openxmlformats.org/officeDocument/2006/relationships/slide" Target="/ppt/slides/slide1.xml" Id="R13114af00b3a4d26" /><Relationship Type="http://schemas.openxmlformats.org/officeDocument/2006/relationships/slide" Target="/ppt/slides/slide2.xml" Id="R52ee32418e8b4c9f" /><Relationship Type="http://schemas.openxmlformats.org/officeDocument/2006/relationships/slide" Target="/ppt/slides/slide3.xml" Id="Rd9fd6092890f4c59" /><Relationship Type="http://schemas.openxmlformats.org/officeDocument/2006/relationships/slide" Target="/ppt/slides/slide4.xml" Id="R8874d0d4eb264f91" /><Relationship Type="http://schemas.openxmlformats.org/officeDocument/2006/relationships/slide" Target="/ppt/slides/slide5.xml" Id="R74be3d6582db49ed" /><Relationship Type="http://schemas.openxmlformats.org/officeDocument/2006/relationships/slide" Target="/ppt/slides/slide6.xml" Id="R3a1a22703dc4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821b87d52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f070bbdbf458e" /><Relationship Type="http://schemas.openxmlformats.org/officeDocument/2006/relationships/theme" Target="/ppt/slideMasters/theme/theme1.xml" Id="Rd1de41f96dc1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f070bbdbf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12c8682f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f1c394cf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012bc75f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4392eb2e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7e4a0f0c1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d00a0c35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