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a4dfd9477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34109c7ef4fb6"/>
  </p:sldMasterIdLst>
  <p:sldIdLst>
    <p:sldId xmlns:r="http://schemas.openxmlformats.org/officeDocument/2006/relationships" id="256" r:id="Rc941bd6ab15948a8"/>
    <p:sldId xmlns:r="http://schemas.openxmlformats.org/officeDocument/2006/relationships" id="257" r:id="R07c479a88ee847fd"/>
    <p:sldId xmlns:r="http://schemas.openxmlformats.org/officeDocument/2006/relationships" id="258" r:id="R7b3aa9f5536540f0"/>
    <p:sldId xmlns:r="http://schemas.openxmlformats.org/officeDocument/2006/relationships" id="259" r:id="R47d32ef618dd4da2"/>
    <p:sldId xmlns:r="http://schemas.openxmlformats.org/officeDocument/2006/relationships" id="260" r:id="R946db92f963b4c6f"/>
    <p:sldId xmlns:r="http://schemas.openxmlformats.org/officeDocument/2006/relationships" id="261" r:id="Rf71638ad7b5549c0"/>
    <p:sldId xmlns:r="http://schemas.openxmlformats.org/officeDocument/2006/relationships" id="262" r:id="R90345dd288b4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34109c7ef4fb6" /><Relationship Type="http://schemas.openxmlformats.org/officeDocument/2006/relationships/slide" Target="/ppt/slides/slide1.xml" Id="Rc941bd6ab15948a8" /><Relationship Type="http://schemas.openxmlformats.org/officeDocument/2006/relationships/slide" Target="/ppt/slides/slide2.xml" Id="R07c479a88ee847fd" /><Relationship Type="http://schemas.openxmlformats.org/officeDocument/2006/relationships/slide" Target="/ppt/slides/slide3.xml" Id="R7b3aa9f5536540f0" /><Relationship Type="http://schemas.openxmlformats.org/officeDocument/2006/relationships/slide" Target="/ppt/slides/slide4.xml" Id="R47d32ef618dd4da2" /><Relationship Type="http://schemas.openxmlformats.org/officeDocument/2006/relationships/slide" Target="/ppt/slides/slide5.xml" Id="R946db92f963b4c6f" /><Relationship Type="http://schemas.openxmlformats.org/officeDocument/2006/relationships/slide" Target="/ppt/slides/slide6.xml" Id="Rf71638ad7b5549c0" /><Relationship Type="http://schemas.openxmlformats.org/officeDocument/2006/relationships/slide" Target="/ppt/slides/slide7.xml" Id="R90345dd288b4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da890274c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386fb6e2c4a8b" /><Relationship Type="http://schemas.openxmlformats.org/officeDocument/2006/relationships/theme" Target="/ppt/slideMasters/theme/theme1.xml" Id="R569a2cfb15dd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386fb6e2c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d32da2aa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531dd77e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e5683216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41c386fcb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45e3dd69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136a5e6f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7c06aa222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