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73d1effaa41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c862f0da9401f"/>
  </p:sldMasterIdLst>
  <p:sldIdLst>
    <p:sldId xmlns:r="http://schemas.openxmlformats.org/officeDocument/2006/relationships" id="256" r:id="Re196231c9d7f487e"/>
    <p:sldId xmlns:r="http://schemas.openxmlformats.org/officeDocument/2006/relationships" id="257" r:id="R3943ffcf8c0248dc"/>
    <p:sldId xmlns:r="http://schemas.openxmlformats.org/officeDocument/2006/relationships" id="258" r:id="R7290429e24f347d3"/>
    <p:sldId xmlns:r="http://schemas.openxmlformats.org/officeDocument/2006/relationships" id="259" r:id="Rcab1d78891084dcf"/>
    <p:sldId xmlns:r="http://schemas.openxmlformats.org/officeDocument/2006/relationships" id="260" r:id="R515a39bb25264348"/>
    <p:sldId xmlns:r="http://schemas.openxmlformats.org/officeDocument/2006/relationships" id="261" r:id="R6243d0ab558247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c862f0da9401f" /><Relationship Type="http://schemas.openxmlformats.org/officeDocument/2006/relationships/slide" Target="/ppt/slides/slide1.xml" Id="Re196231c9d7f487e" /><Relationship Type="http://schemas.openxmlformats.org/officeDocument/2006/relationships/slide" Target="/ppt/slides/slide2.xml" Id="R3943ffcf8c0248dc" /><Relationship Type="http://schemas.openxmlformats.org/officeDocument/2006/relationships/slide" Target="/ppt/slides/slide3.xml" Id="R7290429e24f347d3" /><Relationship Type="http://schemas.openxmlformats.org/officeDocument/2006/relationships/slide" Target="/ppt/slides/slide4.xml" Id="Rcab1d78891084dcf" /><Relationship Type="http://schemas.openxmlformats.org/officeDocument/2006/relationships/slide" Target="/ppt/slides/slide5.xml" Id="R515a39bb25264348" /><Relationship Type="http://schemas.openxmlformats.org/officeDocument/2006/relationships/slide" Target="/ppt/slides/slide6.xml" Id="R6243d0ab558247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b5cbe0dd2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06ec28e7749c2" /><Relationship Type="http://schemas.openxmlformats.org/officeDocument/2006/relationships/theme" Target="/ppt/slideMasters/theme/theme1.xml" Id="R455474870d4d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06ec28e77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b038fd80c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a28b5df2f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91e98b12e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257030811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5cc5a724041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87a5032d74c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Stange,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980 420 906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