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41c1cec6f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7a6c2f00e4fde"/>
  </p:sldMasterIdLst>
  <p:sldIdLst>
    <p:sldId xmlns:r="http://schemas.openxmlformats.org/officeDocument/2006/relationships" id="256" r:id="Rcdf60ca4883e4336"/>
    <p:sldId xmlns:r="http://schemas.openxmlformats.org/officeDocument/2006/relationships" id="257" r:id="Rfeea3b77c8694ea3"/>
    <p:sldId xmlns:r="http://schemas.openxmlformats.org/officeDocument/2006/relationships" id="258" r:id="R8d69ac0807e64e3f"/>
    <p:sldId xmlns:r="http://schemas.openxmlformats.org/officeDocument/2006/relationships" id="259" r:id="Re36b6a65346e4ae5"/>
    <p:sldId xmlns:r="http://schemas.openxmlformats.org/officeDocument/2006/relationships" id="260" r:id="Re92c63fa44164c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7a6c2f00e4fde" /><Relationship Type="http://schemas.openxmlformats.org/officeDocument/2006/relationships/slide" Target="/ppt/slides/slide1.xml" Id="Rcdf60ca4883e4336" /><Relationship Type="http://schemas.openxmlformats.org/officeDocument/2006/relationships/slide" Target="/ppt/slides/slide2.xml" Id="Rfeea3b77c8694ea3" /><Relationship Type="http://schemas.openxmlformats.org/officeDocument/2006/relationships/slide" Target="/ppt/slides/slide3.xml" Id="R8d69ac0807e64e3f" /><Relationship Type="http://schemas.openxmlformats.org/officeDocument/2006/relationships/slide" Target="/ppt/slides/slide4.xml" Id="Re36b6a65346e4ae5" /><Relationship Type="http://schemas.openxmlformats.org/officeDocument/2006/relationships/slide" Target="/ppt/slides/slide5.xml" Id="Re92c63fa44164c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a748c202e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291845fe1416f" /><Relationship Type="http://schemas.openxmlformats.org/officeDocument/2006/relationships/theme" Target="/ppt/slideMasters/theme/theme1.xml" Id="R468dbd0a76a849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5291845fe1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c663fdbcb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d2956f7c5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0f033934b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856ba59c1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3c8d75af46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SKUGGEN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SKUGGEN AGENTUR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980 414 213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SKUGGEN AGENTUR AS</a:t>
            </a:r>
          </a:p>
        </p:txBody>
      </p:sp>
    </p:spTree>
  </p:cSld>
  <p:clrMapOvr>
    <a:masterClrMapping xmlns:a="http://schemas.openxmlformats.org/drawingml/2006/main"/>
  </p:clrMapOvr>
</p:sld>
</file>