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51a25b65c46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ca20e5a554eff"/>
  </p:sldMasterIdLst>
  <p:sldIdLst>
    <p:sldId xmlns:r="http://schemas.openxmlformats.org/officeDocument/2006/relationships" id="256" r:id="Rb7552f68918e4983"/>
    <p:sldId xmlns:r="http://schemas.openxmlformats.org/officeDocument/2006/relationships" id="257" r:id="R0a9905480c574334"/>
    <p:sldId xmlns:r="http://schemas.openxmlformats.org/officeDocument/2006/relationships" id="258" r:id="Ra1b060e12edc49ac"/>
    <p:sldId xmlns:r="http://schemas.openxmlformats.org/officeDocument/2006/relationships" id="259" r:id="Rd71e9eae35e7495f"/>
    <p:sldId xmlns:r="http://schemas.openxmlformats.org/officeDocument/2006/relationships" id="260" r:id="R8df9f19d34684614"/>
    <p:sldId xmlns:r="http://schemas.openxmlformats.org/officeDocument/2006/relationships" id="261" r:id="R6dd69db3000d406b"/>
    <p:sldId xmlns:r="http://schemas.openxmlformats.org/officeDocument/2006/relationships" id="262" r:id="R49e89256451c46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ca20e5a554eff" /><Relationship Type="http://schemas.openxmlformats.org/officeDocument/2006/relationships/slide" Target="/ppt/slides/slide1.xml" Id="Rb7552f68918e4983" /><Relationship Type="http://schemas.openxmlformats.org/officeDocument/2006/relationships/slide" Target="/ppt/slides/slide2.xml" Id="R0a9905480c574334" /><Relationship Type="http://schemas.openxmlformats.org/officeDocument/2006/relationships/slide" Target="/ppt/slides/slide3.xml" Id="Ra1b060e12edc49ac" /><Relationship Type="http://schemas.openxmlformats.org/officeDocument/2006/relationships/slide" Target="/ppt/slides/slide4.xml" Id="Rd71e9eae35e7495f" /><Relationship Type="http://schemas.openxmlformats.org/officeDocument/2006/relationships/slide" Target="/ppt/slides/slide5.xml" Id="R8df9f19d34684614" /><Relationship Type="http://schemas.openxmlformats.org/officeDocument/2006/relationships/slide" Target="/ppt/slides/slide6.xml" Id="R6dd69db3000d406b" /><Relationship Type="http://schemas.openxmlformats.org/officeDocument/2006/relationships/slide" Target="/ppt/slides/slide7.xml" Id="R49e89256451c46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fb8ef83c6d41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e2ada2989454e" /><Relationship Type="http://schemas.openxmlformats.org/officeDocument/2006/relationships/theme" Target="/ppt/slideMasters/theme/theme1.xml" Id="Rd439be5bac7648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ee2ada298945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7396063fd4a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4b530189341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ecb0026a74d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ae49ea84140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5943c6d2c47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4974592b341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0c473670044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KORSMOGRILLEN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KORSMOGRILLEN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609 206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1 464 584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HEIMDAL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96 11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980 407 594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KORSMOGRILLEN AS</a:t>
            </a:r>
          </a:p>
        </p:txBody>
      </p:sp>
    </p:spTree>
  </p:cSld>
  <p:clrMapOvr>
    <a:masterClrMapping xmlns:a="http://schemas.openxmlformats.org/drawingml/2006/main"/>
  </p:clrMapOvr>
</p:sld>
</file>