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6a3ca271b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270c008a3455f"/>
  </p:sldMasterIdLst>
  <p:sldIdLst>
    <p:sldId xmlns:r="http://schemas.openxmlformats.org/officeDocument/2006/relationships" id="256" r:id="R945b21f4366546a9"/>
    <p:sldId xmlns:r="http://schemas.openxmlformats.org/officeDocument/2006/relationships" id="257" r:id="Racc97e3d87c64e0d"/>
    <p:sldId xmlns:r="http://schemas.openxmlformats.org/officeDocument/2006/relationships" id="258" r:id="R8414824b1c1e4a1b"/>
    <p:sldId xmlns:r="http://schemas.openxmlformats.org/officeDocument/2006/relationships" id="259" r:id="Rd1ace44f171b4c59"/>
    <p:sldId xmlns:r="http://schemas.openxmlformats.org/officeDocument/2006/relationships" id="260" r:id="R103975083f974936"/>
    <p:sldId xmlns:r="http://schemas.openxmlformats.org/officeDocument/2006/relationships" id="261" r:id="R0d4e001d26f04f74"/>
    <p:sldId xmlns:r="http://schemas.openxmlformats.org/officeDocument/2006/relationships" id="262" r:id="R1d3dddd8830a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270c008a3455f" /><Relationship Type="http://schemas.openxmlformats.org/officeDocument/2006/relationships/slide" Target="/ppt/slides/slide1.xml" Id="R945b21f4366546a9" /><Relationship Type="http://schemas.openxmlformats.org/officeDocument/2006/relationships/slide" Target="/ppt/slides/slide2.xml" Id="Racc97e3d87c64e0d" /><Relationship Type="http://schemas.openxmlformats.org/officeDocument/2006/relationships/slide" Target="/ppt/slides/slide3.xml" Id="R8414824b1c1e4a1b" /><Relationship Type="http://schemas.openxmlformats.org/officeDocument/2006/relationships/slide" Target="/ppt/slides/slide4.xml" Id="Rd1ace44f171b4c59" /><Relationship Type="http://schemas.openxmlformats.org/officeDocument/2006/relationships/slide" Target="/ppt/slides/slide5.xml" Id="R103975083f974936" /><Relationship Type="http://schemas.openxmlformats.org/officeDocument/2006/relationships/slide" Target="/ppt/slides/slide6.xml" Id="R0d4e001d26f04f74" /><Relationship Type="http://schemas.openxmlformats.org/officeDocument/2006/relationships/slide" Target="/ppt/slides/slide7.xml" Id="R1d3dddd8830a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7b1e2178b8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94faac5c346bc" /><Relationship Type="http://schemas.openxmlformats.org/officeDocument/2006/relationships/theme" Target="/ppt/slideMasters/theme/theme1.xml" Id="R9e9a0e90dd3c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94faac5c3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c7a4fd7f1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a27b1a91b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63798d0504f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6e029dda4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a333fb28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199a4f75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7718ba3dd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AGASØSTER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