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eb35e47f1e42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4bba29a3e14f49"/>
  </p:sldMasterIdLst>
  <p:sldIdLst>
    <p:sldId xmlns:r="http://schemas.openxmlformats.org/officeDocument/2006/relationships" id="256" r:id="R4846828b9ebf461d"/>
    <p:sldId xmlns:r="http://schemas.openxmlformats.org/officeDocument/2006/relationships" id="257" r:id="R343660fd1e884767"/>
    <p:sldId xmlns:r="http://schemas.openxmlformats.org/officeDocument/2006/relationships" id="258" r:id="R31853a452d094d39"/>
    <p:sldId xmlns:r="http://schemas.openxmlformats.org/officeDocument/2006/relationships" id="259" r:id="Ra74f477a6b074367"/>
    <p:sldId xmlns:r="http://schemas.openxmlformats.org/officeDocument/2006/relationships" id="260" r:id="R9db5137112b544a9"/>
    <p:sldId xmlns:r="http://schemas.openxmlformats.org/officeDocument/2006/relationships" id="261" r:id="R1675742c750047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bba29a3e14f49" /><Relationship Type="http://schemas.openxmlformats.org/officeDocument/2006/relationships/slide" Target="/ppt/slides/slide1.xml" Id="R4846828b9ebf461d" /><Relationship Type="http://schemas.openxmlformats.org/officeDocument/2006/relationships/slide" Target="/ppt/slides/slide2.xml" Id="R343660fd1e884767" /><Relationship Type="http://schemas.openxmlformats.org/officeDocument/2006/relationships/slide" Target="/ppt/slides/slide3.xml" Id="R31853a452d094d39" /><Relationship Type="http://schemas.openxmlformats.org/officeDocument/2006/relationships/slide" Target="/ppt/slides/slide4.xml" Id="Ra74f477a6b074367" /><Relationship Type="http://schemas.openxmlformats.org/officeDocument/2006/relationships/slide" Target="/ppt/slides/slide5.xml" Id="R9db5137112b544a9" /><Relationship Type="http://schemas.openxmlformats.org/officeDocument/2006/relationships/slide" Target="/ppt/slides/slide6.xml" Id="R1675742c750047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84ed907304a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23ff6d14c4e26" /><Relationship Type="http://schemas.openxmlformats.org/officeDocument/2006/relationships/theme" Target="/ppt/slideMasters/theme/theme1.xml" Id="Rabd3e34695eb49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623ff6d14c4e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79033a10848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222ef430844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5ec49bc684b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f8f1812ac48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722f99ae74b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5aaad3fc642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etasje,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980 402 258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