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f01c3f08f649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f6b28d4bd74fd1"/>
  </p:sldMasterIdLst>
  <p:sldIdLst>
    <p:sldId xmlns:r="http://schemas.openxmlformats.org/officeDocument/2006/relationships" id="256" r:id="Rb396f05738784cde"/>
    <p:sldId xmlns:r="http://schemas.openxmlformats.org/officeDocument/2006/relationships" id="257" r:id="R20c73722b3e9430b"/>
    <p:sldId xmlns:r="http://schemas.openxmlformats.org/officeDocument/2006/relationships" id="258" r:id="R413c86887b1f4dac"/>
    <p:sldId xmlns:r="http://schemas.openxmlformats.org/officeDocument/2006/relationships" id="259" r:id="R461fd46bbe3e45af"/>
    <p:sldId xmlns:r="http://schemas.openxmlformats.org/officeDocument/2006/relationships" id="260" r:id="Re0bd4e92011048a4"/>
    <p:sldId xmlns:r="http://schemas.openxmlformats.org/officeDocument/2006/relationships" id="261" r:id="R3ec8152f01db4bb7"/>
    <p:sldId xmlns:r="http://schemas.openxmlformats.org/officeDocument/2006/relationships" id="262" r:id="R52a35f365c45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6b28d4bd74fd1" /><Relationship Type="http://schemas.openxmlformats.org/officeDocument/2006/relationships/slide" Target="/ppt/slides/slide1.xml" Id="Rb396f05738784cde" /><Relationship Type="http://schemas.openxmlformats.org/officeDocument/2006/relationships/slide" Target="/ppt/slides/slide2.xml" Id="R20c73722b3e9430b" /><Relationship Type="http://schemas.openxmlformats.org/officeDocument/2006/relationships/slide" Target="/ppt/slides/slide3.xml" Id="R413c86887b1f4dac" /><Relationship Type="http://schemas.openxmlformats.org/officeDocument/2006/relationships/slide" Target="/ppt/slides/slide4.xml" Id="R461fd46bbe3e45af" /><Relationship Type="http://schemas.openxmlformats.org/officeDocument/2006/relationships/slide" Target="/ppt/slides/slide5.xml" Id="Re0bd4e92011048a4" /><Relationship Type="http://schemas.openxmlformats.org/officeDocument/2006/relationships/slide" Target="/ppt/slides/slide6.xml" Id="R3ec8152f01db4bb7" /><Relationship Type="http://schemas.openxmlformats.org/officeDocument/2006/relationships/slide" Target="/ppt/slides/slide7.xml" Id="R52a35f365c45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40220c79c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037b516d40eb" /><Relationship Type="http://schemas.openxmlformats.org/officeDocument/2006/relationships/theme" Target="/ppt/slideMasters/theme/theme1.xml" Id="Rba3e0a036cf041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5037b516d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3fd6a5f6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bdadedf00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74e4cf136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3bd51aafc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fa118486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0a8186100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0fb716f3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NORSK FAGSKOLE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NORSK FAGSKOLE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JOHNNY MORTEN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HEGGELUND HANNE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NYBROTT LINDA WESSEL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136A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65 66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firmapost@norskfagskole.no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www.norskfagskole.no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NORSK FAGSKOLE</a:t>
            </a:r>
          </a:p>
        </p:txBody>
      </p:sp>
    </p:spTree>
  </p:cSld>
  <p:clrMapOvr>
    <a:masterClrMapping xmlns:a="http://schemas.openxmlformats.org/drawingml/2006/main"/>
  </p:clrMapOvr>
</p:sld>
</file>