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0af5a5543c41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33fcf9293a4e1a"/>
  </p:sldMasterIdLst>
  <p:sldIdLst>
    <p:sldId xmlns:r="http://schemas.openxmlformats.org/officeDocument/2006/relationships" id="256" r:id="Rb64db1b3b0184163"/>
    <p:sldId xmlns:r="http://schemas.openxmlformats.org/officeDocument/2006/relationships" id="257" r:id="Rd69f0f6b45f74c5f"/>
    <p:sldId xmlns:r="http://schemas.openxmlformats.org/officeDocument/2006/relationships" id="258" r:id="R19f6798dbabc4b22"/>
    <p:sldId xmlns:r="http://schemas.openxmlformats.org/officeDocument/2006/relationships" id="259" r:id="R52b58d9318c0428b"/>
    <p:sldId xmlns:r="http://schemas.openxmlformats.org/officeDocument/2006/relationships" id="260" r:id="R9e05e44c0f944ecb"/>
    <p:sldId xmlns:r="http://schemas.openxmlformats.org/officeDocument/2006/relationships" id="261" r:id="R11fabebb301d4af1"/>
    <p:sldId xmlns:r="http://schemas.openxmlformats.org/officeDocument/2006/relationships" id="262" r:id="Rd890108b678c42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33fcf9293a4e1a" /><Relationship Type="http://schemas.openxmlformats.org/officeDocument/2006/relationships/slide" Target="/ppt/slides/slide1.xml" Id="Rb64db1b3b0184163" /><Relationship Type="http://schemas.openxmlformats.org/officeDocument/2006/relationships/slide" Target="/ppt/slides/slide2.xml" Id="Rd69f0f6b45f74c5f" /><Relationship Type="http://schemas.openxmlformats.org/officeDocument/2006/relationships/slide" Target="/ppt/slides/slide3.xml" Id="R19f6798dbabc4b22" /><Relationship Type="http://schemas.openxmlformats.org/officeDocument/2006/relationships/slide" Target="/ppt/slides/slide4.xml" Id="R52b58d9318c0428b" /><Relationship Type="http://schemas.openxmlformats.org/officeDocument/2006/relationships/slide" Target="/ppt/slides/slide5.xml" Id="R9e05e44c0f944ecb" /><Relationship Type="http://schemas.openxmlformats.org/officeDocument/2006/relationships/slide" Target="/ppt/slides/slide6.xml" Id="R11fabebb301d4af1" /><Relationship Type="http://schemas.openxmlformats.org/officeDocument/2006/relationships/slide" Target="/ppt/slides/slide7.xml" Id="Rd890108b678c42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28b0f378af45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ba5446d32481e" /><Relationship Type="http://schemas.openxmlformats.org/officeDocument/2006/relationships/theme" Target="/ppt/slideMasters/theme/theme1.xml" Id="Rf6f15c96714f4c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fba5446d3248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936d9ef1340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f66f940364f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e07db05944e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3f826aa884b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09d9a16134f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8d5cf059641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4b5b2958f4b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 HAUGEN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HAUGEN AS ble etablert [år] og holder til i Lom.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56 513 448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1 888 309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1 904 070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11 623 882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15 726 311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TRINE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Stupulvegen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2686 Lom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21 10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kiwilom@ngbutikk.net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980 378 233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HAUGEN AS</a:t>
            </a:r>
          </a:p>
        </p:txBody>
      </p:sp>
    </p:spTree>
  </p:cSld>
  <p:clrMapOvr>
    <a:masterClrMapping xmlns:a="http://schemas.openxmlformats.org/drawingml/2006/main"/>
  </p:clrMapOvr>
</p:sld>
</file>