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b82010f5c243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c215d509cb46aa"/>
  </p:sldMasterIdLst>
  <p:sldIdLst>
    <p:sldId xmlns:r="http://schemas.openxmlformats.org/officeDocument/2006/relationships" id="256" r:id="R4f4f56abcce24267"/>
    <p:sldId xmlns:r="http://schemas.openxmlformats.org/officeDocument/2006/relationships" id="257" r:id="R153dfa94aa884f31"/>
    <p:sldId xmlns:r="http://schemas.openxmlformats.org/officeDocument/2006/relationships" id="258" r:id="Rf13045e6821c4d12"/>
    <p:sldId xmlns:r="http://schemas.openxmlformats.org/officeDocument/2006/relationships" id="259" r:id="R584b103460174c24"/>
    <p:sldId xmlns:r="http://schemas.openxmlformats.org/officeDocument/2006/relationships" id="260" r:id="Rcbb752edbc24473b"/>
    <p:sldId xmlns:r="http://schemas.openxmlformats.org/officeDocument/2006/relationships" id="261" r:id="R0d3b7f0bd7ce4805"/>
    <p:sldId xmlns:r="http://schemas.openxmlformats.org/officeDocument/2006/relationships" id="262" r:id="Re5a65f0b7d854d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215d509cb46aa" /><Relationship Type="http://schemas.openxmlformats.org/officeDocument/2006/relationships/slide" Target="/ppt/slides/slide1.xml" Id="R4f4f56abcce24267" /><Relationship Type="http://schemas.openxmlformats.org/officeDocument/2006/relationships/slide" Target="/ppt/slides/slide2.xml" Id="R153dfa94aa884f31" /><Relationship Type="http://schemas.openxmlformats.org/officeDocument/2006/relationships/slide" Target="/ppt/slides/slide3.xml" Id="Rf13045e6821c4d12" /><Relationship Type="http://schemas.openxmlformats.org/officeDocument/2006/relationships/slide" Target="/ppt/slides/slide4.xml" Id="R584b103460174c24" /><Relationship Type="http://schemas.openxmlformats.org/officeDocument/2006/relationships/slide" Target="/ppt/slides/slide5.xml" Id="Rcbb752edbc24473b" /><Relationship Type="http://schemas.openxmlformats.org/officeDocument/2006/relationships/slide" Target="/ppt/slides/slide6.xml" Id="R0d3b7f0bd7ce4805" /><Relationship Type="http://schemas.openxmlformats.org/officeDocument/2006/relationships/slide" Target="/ppt/slides/slide7.xml" Id="Re5a65f0b7d854d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b43e1e3234f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f2769333145c1" /><Relationship Type="http://schemas.openxmlformats.org/officeDocument/2006/relationships/theme" Target="/ppt/slideMasters/theme/theme1.xml" Id="R76ae013a254846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bf2769333145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194eed52a44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e3ff3378b49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95e5750df49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83300230540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104c6a6a044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4dc84abe84d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50b3e19fd42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SELBOE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SELBOE BYGG AS ble etablert [år] og holder til i Selbu.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31 593 327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2 975 981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2 229 662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9 573 860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22 386 910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ASKIL SELBOE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SELBOE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Liavegen 139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7580 Selbu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52 70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980 378 039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SELBOE BYGG AS</a:t>
            </a:r>
          </a:p>
        </p:txBody>
      </p:sp>
    </p:spTree>
  </p:cSld>
  <p:clrMapOvr>
    <a:masterClrMapping xmlns:a="http://schemas.openxmlformats.org/drawingml/2006/main"/>
  </p:clrMapOvr>
</p:sld>
</file>