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b414705974d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7237239014f88"/>
  </p:sldMasterIdLst>
  <p:sldIdLst>
    <p:sldId xmlns:r="http://schemas.openxmlformats.org/officeDocument/2006/relationships" id="256" r:id="R70f97999d9e74dfc"/>
    <p:sldId xmlns:r="http://schemas.openxmlformats.org/officeDocument/2006/relationships" id="257" r:id="R89872209603e4a8f"/>
    <p:sldId xmlns:r="http://schemas.openxmlformats.org/officeDocument/2006/relationships" id="258" r:id="Rb8b89ce089f544ff"/>
    <p:sldId xmlns:r="http://schemas.openxmlformats.org/officeDocument/2006/relationships" id="259" r:id="R08884b4cba6840e4"/>
    <p:sldId xmlns:r="http://schemas.openxmlformats.org/officeDocument/2006/relationships" id="260" r:id="R5bf5060ce68943a5"/>
    <p:sldId xmlns:r="http://schemas.openxmlformats.org/officeDocument/2006/relationships" id="261" r:id="R9400b5a541d2492d"/>
    <p:sldId xmlns:r="http://schemas.openxmlformats.org/officeDocument/2006/relationships" id="262" r:id="R52c83a7b45c2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7237239014f88" /><Relationship Type="http://schemas.openxmlformats.org/officeDocument/2006/relationships/slide" Target="/ppt/slides/slide1.xml" Id="R70f97999d9e74dfc" /><Relationship Type="http://schemas.openxmlformats.org/officeDocument/2006/relationships/slide" Target="/ppt/slides/slide2.xml" Id="R89872209603e4a8f" /><Relationship Type="http://schemas.openxmlformats.org/officeDocument/2006/relationships/slide" Target="/ppt/slides/slide3.xml" Id="Rb8b89ce089f544ff" /><Relationship Type="http://schemas.openxmlformats.org/officeDocument/2006/relationships/slide" Target="/ppt/slides/slide4.xml" Id="R08884b4cba6840e4" /><Relationship Type="http://schemas.openxmlformats.org/officeDocument/2006/relationships/slide" Target="/ppt/slides/slide5.xml" Id="R5bf5060ce68943a5" /><Relationship Type="http://schemas.openxmlformats.org/officeDocument/2006/relationships/slide" Target="/ppt/slides/slide6.xml" Id="R9400b5a541d2492d" /><Relationship Type="http://schemas.openxmlformats.org/officeDocument/2006/relationships/slide" Target="/ppt/slides/slide7.xml" Id="R52c83a7b45c2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7e7e35ce1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c6f148b894f9a" /><Relationship Type="http://schemas.openxmlformats.org/officeDocument/2006/relationships/theme" Target="/ppt/slideMasters/theme/theme1.xml" Id="Rbd6b6c153e1b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c6f148b89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4599eb954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fe7afb1b844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31e3fe7cb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0323c607a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709acce65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dc08b1e91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0cefd7926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12 901 988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PETER TIDEMAND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